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01" r:id="rId1"/>
  </p:sldMasterIdLst>
  <p:notesMasterIdLst>
    <p:notesMasterId r:id="rId3"/>
  </p:notesMasterIdLst>
  <p:handoutMasterIdLst>
    <p:handoutMasterId r:id="rId4"/>
  </p:handoutMasterIdLst>
  <p:sldIdLst>
    <p:sldId id="536" r:id="rId2"/>
  </p:sldIdLst>
  <p:sldSz cx="9144000" cy="6858000" type="screen4x3"/>
  <p:notesSz cx="7315200" cy="96012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Maiandra GD" panose="020E0502030308020204" pitchFamily="34" charset="77"/>
        <a:ea typeface="ＭＳ Ｐゴシック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Maiandra GD" panose="020E0502030308020204" pitchFamily="34" charset="77"/>
        <a:ea typeface="ＭＳ Ｐゴシック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Maiandra GD" panose="020E0502030308020204" pitchFamily="34" charset="77"/>
        <a:ea typeface="ＭＳ Ｐゴシック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Maiandra GD" panose="020E0502030308020204" pitchFamily="34" charset="77"/>
        <a:ea typeface="ＭＳ Ｐゴシック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Maiandra GD" panose="020E0502030308020204" pitchFamily="34" charset="77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Maiandra GD" panose="020E0502030308020204" pitchFamily="34" charset="77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Maiandra GD" panose="020E0502030308020204" pitchFamily="34" charset="77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Maiandra GD" panose="020E0502030308020204" pitchFamily="34" charset="77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Maiandra GD" panose="020E0502030308020204" pitchFamily="34" charset="77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248">
          <p15:clr>
            <a:srgbClr val="A4A3A4"/>
          </p15:clr>
        </p15:guide>
        <p15:guide id="2" pos="326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8"/>
    <p:restoredTop sz="94560"/>
  </p:normalViewPr>
  <p:slideViewPr>
    <p:cSldViewPr>
      <p:cViewPr varScale="1">
        <p:scale>
          <a:sx n="89" d="100"/>
          <a:sy n="89" d="100"/>
        </p:scale>
        <p:origin x="1648" y="168"/>
      </p:cViewPr>
      <p:guideLst>
        <p:guide orient="horz" pos="1248"/>
        <p:guide pos="3264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226" name="Rectangle 2">
            <a:extLst>
              <a:ext uri="{FF2B5EF4-FFF2-40B4-BE49-F238E27FC236}">
                <a16:creationId xmlns:a16="http://schemas.microsoft.com/office/drawing/2014/main" id="{74723AB0-797D-E44B-ECCB-D8C152694207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 eaLnBrk="1" hangingPunct="1">
              <a:defRPr sz="1300">
                <a:latin typeface="Maiandra GD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8227" name="Rectangle 3">
            <a:extLst>
              <a:ext uri="{FF2B5EF4-FFF2-40B4-BE49-F238E27FC236}">
                <a16:creationId xmlns:a16="http://schemas.microsoft.com/office/drawing/2014/main" id="{C13C50CE-8E67-71BB-1E0A-BDACA867EE87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 eaLnBrk="1" hangingPunct="1">
              <a:defRPr sz="1300">
                <a:latin typeface="Maiandra GD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8228" name="Rectangle 4">
            <a:extLst>
              <a:ext uri="{FF2B5EF4-FFF2-40B4-BE49-F238E27FC236}">
                <a16:creationId xmlns:a16="http://schemas.microsoft.com/office/drawing/2014/main" id="{9C249719-D00E-5C55-AFB0-F87C7DEED39B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 eaLnBrk="1" hangingPunct="1">
              <a:defRPr sz="1300">
                <a:latin typeface="Maiandra GD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8229" name="Rectangle 5">
            <a:extLst>
              <a:ext uri="{FF2B5EF4-FFF2-40B4-BE49-F238E27FC236}">
                <a16:creationId xmlns:a16="http://schemas.microsoft.com/office/drawing/2014/main" id="{739B7810-B140-E8DA-18FB-FF08B177CA4F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 eaLnBrk="1" hangingPunct="1">
              <a:defRPr sz="1300"/>
            </a:lvl1pPr>
          </a:lstStyle>
          <a:p>
            <a:fld id="{F2324D16-6C6E-C64B-8CD6-4FB76D75429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C201219B-6B74-8E41-2718-B1020A02522C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 eaLnBrk="1" hangingPunct="1">
              <a:defRPr sz="1300">
                <a:latin typeface="Maiandra GD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88D0E7C5-CD87-67FF-EE6D-E17463BADBEC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 eaLnBrk="1" hangingPunct="1">
              <a:defRPr sz="1300">
                <a:latin typeface="Maiandra GD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40" name="Rectangle 4">
            <a:extLst>
              <a:ext uri="{FF2B5EF4-FFF2-40B4-BE49-F238E27FC236}">
                <a16:creationId xmlns:a16="http://schemas.microsoft.com/office/drawing/2014/main" id="{8232F42A-E0AE-F5DC-C000-298C98A3BDB5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221" name="Rectangle 5">
            <a:extLst>
              <a:ext uri="{FF2B5EF4-FFF2-40B4-BE49-F238E27FC236}">
                <a16:creationId xmlns:a16="http://schemas.microsoft.com/office/drawing/2014/main" id="{658D2A3F-3E02-7441-7010-A3FFDA42470B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9222" name="Rectangle 6">
            <a:extLst>
              <a:ext uri="{FF2B5EF4-FFF2-40B4-BE49-F238E27FC236}">
                <a16:creationId xmlns:a16="http://schemas.microsoft.com/office/drawing/2014/main" id="{40E8A47F-F216-EB1F-F9E0-B8249E2052BD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 eaLnBrk="1" hangingPunct="1">
              <a:defRPr sz="1300">
                <a:latin typeface="Maiandra GD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3" name="Rectangle 7">
            <a:extLst>
              <a:ext uri="{FF2B5EF4-FFF2-40B4-BE49-F238E27FC236}">
                <a16:creationId xmlns:a16="http://schemas.microsoft.com/office/drawing/2014/main" id="{978BCD77-310C-54EC-3DED-781DF282036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 eaLnBrk="1" hangingPunct="1">
              <a:defRPr sz="1300"/>
            </a:lvl1pPr>
          </a:lstStyle>
          <a:p>
            <a:fld id="{7F63D0DD-C37D-3B4E-B0CD-0F3E6F5DD46A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Maiandra GD" pitchFamily="-111" charset="0"/>
        <a:ea typeface="ＭＳ Ｐゴシック" pitchFamily="-111" charset="-128"/>
        <a:cs typeface="ＭＳ Ｐゴシック" pitchFamily="-111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Maiandra GD" pitchFamily="-111" charset="0"/>
        <a:ea typeface="ＭＳ Ｐゴシック" pitchFamily="-111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Maiandra GD" pitchFamily="-111" charset="0"/>
        <a:ea typeface="ＭＳ Ｐゴシック" pitchFamily="-111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Maiandra GD" pitchFamily="-111" charset="0"/>
        <a:ea typeface="ＭＳ Ｐゴシック" pitchFamily="-111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Maiandra GD" pitchFamily="-111" charset="0"/>
        <a:ea typeface="ＭＳ Ｐゴシック" pitchFamily="-111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7">
            <a:extLst>
              <a:ext uri="{FF2B5EF4-FFF2-40B4-BE49-F238E27FC236}">
                <a16:creationId xmlns:a16="http://schemas.microsoft.com/office/drawing/2014/main" id="{7A06ED6E-9429-F975-B967-54B7C3C9DBF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 sz="3200">
                <a:solidFill>
                  <a:schemeClr val="tx1"/>
                </a:solidFill>
                <a:latin typeface="Maiandra GD" panose="020E0502030308020204" pitchFamily="34" charset="77"/>
                <a:ea typeface="ＭＳ Ｐゴシック" panose="020B0600070205080204" pitchFamily="34" charset="-128"/>
              </a:defRPr>
            </a:lvl1pPr>
            <a:lvl2pPr marL="742950" indent="-285750" defTabSz="966788">
              <a:defRPr sz="3200">
                <a:solidFill>
                  <a:schemeClr val="tx1"/>
                </a:solidFill>
                <a:latin typeface="Maiandra GD" panose="020E0502030308020204" pitchFamily="34" charset="77"/>
                <a:ea typeface="ＭＳ Ｐゴシック" panose="020B0600070205080204" pitchFamily="34" charset="-128"/>
              </a:defRPr>
            </a:lvl2pPr>
            <a:lvl3pPr marL="1143000" indent="-228600" defTabSz="966788">
              <a:defRPr sz="3200">
                <a:solidFill>
                  <a:schemeClr val="tx1"/>
                </a:solidFill>
                <a:latin typeface="Maiandra GD" panose="020E0502030308020204" pitchFamily="34" charset="77"/>
                <a:ea typeface="ＭＳ Ｐゴシック" panose="020B0600070205080204" pitchFamily="34" charset="-128"/>
              </a:defRPr>
            </a:lvl3pPr>
            <a:lvl4pPr marL="1600200" indent="-228600" defTabSz="966788">
              <a:defRPr sz="3200">
                <a:solidFill>
                  <a:schemeClr val="tx1"/>
                </a:solidFill>
                <a:latin typeface="Maiandra GD" panose="020E0502030308020204" pitchFamily="34" charset="77"/>
                <a:ea typeface="ＭＳ Ｐゴシック" panose="020B0600070205080204" pitchFamily="34" charset="-128"/>
              </a:defRPr>
            </a:lvl4pPr>
            <a:lvl5pPr marL="2057400" indent="-228600" defTabSz="966788">
              <a:defRPr sz="3200">
                <a:solidFill>
                  <a:schemeClr val="tx1"/>
                </a:solidFill>
                <a:latin typeface="Maiandra GD" panose="020E0502030308020204" pitchFamily="34" charset="77"/>
                <a:ea typeface="ＭＳ Ｐゴシック" panose="020B0600070205080204" pitchFamily="34" charset="-128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Maiandra GD" panose="020E0502030308020204" pitchFamily="34" charset="77"/>
                <a:ea typeface="ＭＳ Ｐゴシック" panose="020B0600070205080204" pitchFamily="34" charset="-128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Maiandra GD" panose="020E0502030308020204" pitchFamily="34" charset="77"/>
                <a:ea typeface="ＭＳ Ｐゴシック" panose="020B0600070205080204" pitchFamily="34" charset="-128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Maiandra GD" panose="020E0502030308020204" pitchFamily="34" charset="77"/>
                <a:ea typeface="ＭＳ Ｐゴシック" panose="020B0600070205080204" pitchFamily="34" charset="-128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Maiandra GD" panose="020E0502030308020204" pitchFamily="34" charset="77"/>
                <a:ea typeface="ＭＳ Ｐゴシック" panose="020B0600070205080204" pitchFamily="34" charset="-128"/>
              </a:defRPr>
            </a:lvl9pPr>
          </a:lstStyle>
          <a:p>
            <a:fld id="{EADE5024-F3D5-E84E-83CB-18DF88D72CAE}" type="slidenum">
              <a:rPr lang="en-US" altLang="en-US" sz="1300"/>
              <a:pPr/>
              <a:t>1</a:t>
            </a:fld>
            <a:endParaRPr lang="en-US" altLang="en-US" sz="1300"/>
          </a:p>
        </p:txBody>
      </p:sp>
      <p:sp>
        <p:nvSpPr>
          <p:cNvPr id="16386" name="Rectangle 2">
            <a:extLst>
              <a:ext uri="{FF2B5EF4-FFF2-40B4-BE49-F238E27FC236}">
                <a16:creationId xmlns:a16="http://schemas.microsoft.com/office/drawing/2014/main" id="{07471048-817F-0BB8-1EF5-4E8A7D8D98A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8888" y="720725"/>
            <a:ext cx="4800600" cy="3600450"/>
          </a:xfrm>
          <a:solidFill>
            <a:srgbClr val="FFFFFF"/>
          </a:solidFill>
          <a:ln/>
        </p:spPr>
      </p:sp>
      <p:sp>
        <p:nvSpPr>
          <p:cNvPr id="16387" name="Rectangle 3">
            <a:extLst>
              <a:ext uri="{FF2B5EF4-FFF2-40B4-BE49-F238E27FC236}">
                <a16:creationId xmlns:a16="http://schemas.microsoft.com/office/drawing/2014/main" id="{BF859A56-6BDE-BCD5-4437-F52E09C2E6C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74725" y="4560888"/>
            <a:ext cx="5365750" cy="4319587"/>
          </a:xfrm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lvl="2" eaLnBrk="1" hangingPunct="1"/>
            <a:r>
              <a:rPr lang="en-US" altLang="en-US">
                <a:solidFill>
                  <a:srgbClr val="000000"/>
                </a:solidFill>
                <a:latin typeface="Maiandra GD" panose="020E0502030308020204" pitchFamily="34" charset="77"/>
                <a:ea typeface="ＭＳ Ｐゴシック" panose="020B0600070205080204" pitchFamily="34" charset="-128"/>
              </a:rPr>
              <a:t>Biblical parameters, framework-- flexibility</a:t>
            </a:r>
          </a:p>
          <a:p>
            <a:pPr lvl="2" eaLnBrk="1" hangingPunct="1"/>
            <a:r>
              <a:rPr lang="en-US" altLang="en-US">
                <a:solidFill>
                  <a:srgbClr val="000000"/>
                </a:solidFill>
                <a:latin typeface="Maiandra GD" panose="020E0502030308020204" pitchFamily="34" charset="77"/>
                <a:ea typeface="ＭＳ Ｐゴシック" panose="020B0600070205080204" pitchFamily="34" charset="-128"/>
              </a:rPr>
              <a:t>Each congregation &amp; leadership– how to obey the biblical constants and apply the biblical principles in their own unique context</a:t>
            </a:r>
          </a:p>
          <a:p>
            <a:pPr lvl="2" eaLnBrk="1" hangingPunct="1"/>
            <a:endParaRPr lang="en-US" altLang="en-US">
              <a:solidFill>
                <a:srgbClr val="000000"/>
              </a:solidFill>
              <a:latin typeface="Maiandra GD" panose="020E0502030308020204" pitchFamily="34" charset="77"/>
              <a:ea typeface="ＭＳ Ｐゴシック" panose="020B0600070205080204" pitchFamily="34" charset="-128"/>
            </a:endParaRPr>
          </a:p>
          <a:p>
            <a:pPr lvl="2" eaLnBrk="1" hangingPunct="1"/>
            <a:r>
              <a:rPr lang="en-US" altLang="en-US">
                <a:solidFill>
                  <a:srgbClr val="000000"/>
                </a:solidFill>
                <a:latin typeface="Maiandra GD" panose="020E0502030308020204" pitchFamily="34" charset="77"/>
                <a:ea typeface="ＭＳ Ｐゴシック" panose="020B0600070205080204" pitchFamily="34" charset="-128"/>
              </a:rPr>
              <a:t>When I come in as an itinerant teacher: no right</a:t>
            </a:r>
          </a:p>
          <a:p>
            <a:pPr lvl="2" eaLnBrk="1" hangingPunct="1"/>
            <a:r>
              <a:rPr lang="en-US" altLang="en-US">
                <a:solidFill>
                  <a:srgbClr val="000000"/>
                </a:solidFill>
                <a:latin typeface="Maiandra GD" panose="020E0502030308020204" pitchFamily="34" charset="77"/>
                <a:ea typeface="ＭＳ Ｐゴシック" panose="020B0600070205080204" pitchFamily="34" charset="-128"/>
              </a:rPr>
              <a:t>Some of you earn the right to address also the top issues by living long-term in the culture—but still the biblical framework, foundation must remain the same</a:t>
            </a:r>
          </a:p>
          <a:p>
            <a:pPr lvl="2" eaLnBrk="1" hangingPunct="1"/>
            <a:endParaRPr lang="en-US" altLang="en-US">
              <a:solidFill>
                <a:srgbClr val="000000"/>
              </a:solidFill>
              <a:latin typeface="Maiandra GD" panose="020E0502030308020204" pitchFamily="34" charset="77"/>
              <a:ea typeface="ＭＳ Ｐゴシック" panose="020B0600070205080204" pitchFamily="34" charset="-128"/>
            </a:endParaRPr>
          </a:p>
          <a:p>
            <a:pPr lvl="2" eaLnBrk="1" hangingPunct="1"/>
            <a:r>
              <a:rPr lang="en-US" altLang="en-US">
                <a:solidFill>
                  <a:srgbClr val="000000"/>
                </a:solidFill>
                <a:latin typeface="Maiandra GD" panose="020E0502030308020204" pitchFamily="34" charset="77"/>
                <a:ea typeface="ＭＳ Ｐゴシック" panose="020B0600070205080204" pitchFamily="34" charset="-128"/>
              </a:rPr>
              <a:t>Change: all occurs on top—biblical doesn</a:t>
            </a:r>
            <a:r>
              <a:rPr lang="ja-JP" altLang="en-US">
                <a:solidFill>
                  <a:srgbClr val="000000"/>
                </a:solidFill>
                <a:latin typeface="Maiandra GD" panose="020E0502030308020204" pitchFamily="34" charset="77"/>
                <a:ea typeface="ＭＳ Ｐゴシック" panose="020B0600070205080204" pitchFamily="34" charset="-128"/>
              </a:rPr>
              <a:t>’</a:t>
            </a:r>
            <a:r>
              <a:rPr lang="en-US" altLang="ja-JP">
                <a:solidFill>
                  <a:srgbClr val="000000"/>
                </a:solidFill>
                <a:latin typeface="Maiandra GD" panose="020E0502030308020204" pitchFamily="34" charset="77"/>
                <a:ea typeface="ＭＳ Ｐゴシック" panose="020B0600070205080204" pitchFamily="34" charset="-128"/>
              </a:rPr>
              <a:t>t change </a:t>
            </a:r>
            <a:endParaRPr lang="en-US" altLang="en-US">
              <a:solidFill>
                <a:srgbClr val="000000"/>
              </a:solidFill>
              <a:latin typeface="Maiandra GD" panose="020E0502030308020204" pitchFamily="34" charset="77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>
            <a:extLst>
              <a:ext uri="{FF2B5EF4-FFF2-40B4-BE49-F238E27FC236}">
                <a16:creationId xmlns:a16="http://schemas.microsoft.com/office/drawing/2014/main" id="{B360525F-A8D8-F8F1-7270-6F02E4910F43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9148763" cy="6851650"/>
            <a:chOff x="1" y="0"/>
            <a:chExt cx="5763" cy="4316"/>
          </a:xfrm>
        </p:grpSpPr>
        <p:sp>
          <p:nvSpPr>
            <p:cNvPr id="3" name="Freeform 3">
              <a:extLst>
                <a:ext uri="{FF2B5EF4-FFF2-40B4-BE49-F238E27FC236}">
                  <a16:creationId xmlns:a16="http://schemas.microsoft.com/office/drawing/2014/main" id="{6D13EAD9-014A-E96F-B214-D45912E81E29}"/>
                </a:ext>
              </a:extLst>
            </p:cNvPr>
            <p:cNvSpPr>
              <a:spLocks/>
            </p:cNvSpPr>
            <p:nvPr/>
          </p:nvSpPr>
          <p:spPr bwMode="hidden">
            <a:xfrm>
              <a:off x="5045" y="2626"/>
              <a:ext cx="719" cy="1690"/>
            </a:xfrm>
            <a:custGeom>
              <a:avLst/>
              <a:gdLst/>
              <a:ahLst/>
              <a:cxnLst>
                <a:cxn ang="0">
                  <a:pos x="717" y="72"/>
                </a:cxn>
                <a:cxn ang="0">
                  <a:pos x="717" y="0"/>
                </a:cxn>
                <a:cxn ang="0">
                  <a:pos x="699" y="101"/>
                </a:cxn>
                <a:cxn ang="0">
                  <a:pos x="675" y="209"/>
                </a:cxn>
                <a:cxn ang="0">
                  <a:pos x="627" y="389"/>
                </a:cxn>
                <a:cxn ang="0">
                  <a:pos x="574" y="569"/>
                </a:cxn>
                <a:cxn ang="0">
                  <a:pos x="502" y="749"/>
                </a:cxn>
                <a:cxn ang="0">
                  <a:pos x="424" y="935"/>
                </a:cxn>
                <a:cxn ang="0">
                  <a:pos x="334" y="1121"/>
                </a:cxn>
                <a:cxn ang="0">
                  <a:pos x="233" y="1312"/>
                </a:cxn>
                <a:cxn ang="0">
                  <a:pos x="125" y="1498"/>
                </a:cxn>
                <a:cxn ang="0">
                  <a:pos x="0" y="1690"/>
                </a:cxn>
                <a:cxn ang="0">
                  <a:pos x="11" y="1690"/>
                </a:cxn>
                <a:cxn ang="0">
                  <a:pos x="137" y="1498"/>
                </a:cxn>
                <a:cxn ang="0">
                  <a:pos x="245" y="1312"/>
                </a:cxn>
                <a:cxn ang="0">
                  <a:pos x="346" y="1121"/>
                </a:cxn>
                <a:cxn ang="0">
                  <a:pos x="436" y="935"/>
                </a:cxn>
                <a:cxn ang="0">
                  <a:pos x="514" y="749"/>
                </a:cxn>
                <a:cxn ang="0">
                  <a:pos x="585" y="569"/>
                </a:cxn>
                <a:cxn ang="0">
                  <a:pos x="639" y="389"/>
                </a:cxn>
                <a:cxn ang="0">
                  <a:pos x="687" y="209"/>
                </a:cxn>
                <a:cxn ang="0">
                  <a:pos x="705" y="143"/>
                </a:cxn>
                <a:cxn ang="0">
                  <a:pos x="717" y="72"/>
                </a:cxn>
                <a:cxn ang="0">
                  <a:pos x="717" y="72"/>
                </a:cxn>
              </a:cxnLst>
              <a:rect l="0" t="0" r="r" b="b"/>
              <a:pathLst>
                <a:path w="717" h="1690">
                  <a:moveTo>
                    <a:pt x="717" y="72"/>
                  </a:moveTo>
                  <a:lnTo>
                    <a:pt x="717" y="0"/>
                  </a:lnTo>
                  <a:lnTo>
                    <a:pt x="699" y="101"/>
                  </a:lnTo>
                  <a:lnTo>
                    <a:pt x="675" y="209"/>
                  </a:lnTo>
                  <a:lnTo>
                    <a:pt x="627" y="389"/>
                  </a:lnTo>
                  <a:lnTo>
                    <a:pt x="574" y="569"/>
                  </a:lnTo>
                  <a:lnTo>
                    <a:pt x="502" y="749"/>
                  </a:lnTo>
                  <a:lnTo>
                    <a:pt x="424" y="935"/>
                  </a:lnTo>
                  <a:lnTo>
                    <a:pt x="334" y="1121"/>
                  </a:lnTo>
                  <a:lnTo>
                    <a:pt x="233" y="1312"/>
                  </a:lnTo>
                  <a:lnTo>
                    <a:pt x="125" y="1498"/>
                  </a:lnTo>
                  <a:lnTo>
                    <a:pt x="0" y="1690"/>
                  </a:lnTo>
                  <a:lnTo>
                    <a:pt x="11" y="1690"/>
                  </a:lnTo>
                  <a:lnTo>
                    <a:pt x="137" y="1498"/>
                  </a:lnTo>
                  <a:lnTo>
                    <a:pt x="245" y="1312"/>
                  </a:lnTo>
                  <a:lnTo>
                    <a:pt x="346" y="1121"/>
                  </a:lnTo>
                  <a:lnTo>
                    <a:pt x="436" y="935"/>
                  </a:lnTo>
                  <a:lnTo>
                    <a:pt x="514" y="749"/>
                  </a:lnTo>
                  <a:lnTo>
                    <a:pt x="585" y="569"/>
                  </a:lnTo>
                  <a:lnTo>
                    <a:pt x="639" y="389"/>
                  </a:lnTo>
                  <a:lnTo>
                    <a:pt x="687" y="209"/>
                  </a:lnTo>
                  <a:lnTo>
                    <a:pt x="705" y="143"/>
                  </a:lnTo>
                  <a:lnTo>
                    <a:pt x="717" y="72"/>
                  </a:lnTo>
                  <a:lnTo>
                    <a:pt x="717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Maiandra GD" charset="0"/>
                <a:ea typeface="+mn-ea"/>
              </a:endParaRPr>
            </a:p>
          </p:txBody>
        </p:sp>
        <p:sp>
          <p:nvSpPr>
            <p:cNvPr id="4" name="Freeform 4">
              <a:extLst>
                <a:ext uri="{FF2B5EF4-FFF2-40B4-BE49-F238E27FC236}">
                  <a16:creationId xmlns:a16="http://schemas.microsoft.com/office/drawing/2014/main" id="{8480FE8D-23D0-42D3-B578-2F7BD1692D24}"/>
                </a:ext>
              </a:extLst>
            </p:cNvPr>
            <p:cNvSpPr>
              <a:spLocks/>
            </p:cNvSpPr>
            <p:nvPr/>
          </p:nvSpPr>
          <p:spPr bwMode="hidden">
            <a:xfrm>
              <a:off x="5386" y="3794"/>
              <a:ext cx="378" cy="522"/>
            </a:xfrm>
            <a:custGeom>
              <a:avLst/>
              <a:gdLst/>
              <a:ahLst/>
              <a:cxnLst>
                <a:cxn ang="0">
                  <a:pos x="377" y="0"/>
                </a:cxn>
                <a:cxn ang="0">
                  <a:pos x="293" y="132"/>
                </a:cxn>
                <a:cxn ang="0">
                  <a:pos x="204" y="264"/>
                </a:cxn>
                <a:cxn ang="0">
                  <a:pos x="102" y="396"/>
                </a:cxn>
                <a:cxn ang="0">
                  <a:pos x="0" y="522"/>
                </a:cxn>
                <a:cxn ang="0">
                  <a:pos x="12" y="522"/>
                </a:cxn>
                <a:cxn ang="0">
                  <a:pos x="114" y="402"/>
                </a:cxn>
                <a:cxn ang="0">
                  <a:pos x="204" y="282"/>
                </a:cxn>
                <a:cxn ang="0">
                  <a:pos x="377" y="24"/>
                </a:cxn>
                <a:cxn ang="0">
                  <a:pos x="377" y="0"/>
                </a:cxn>
                <a:cxn ang="0">
                  <a:pos x="377" y="0"/>
                </a:cxn>
              </a:cxnLst>
              <a:rect l="0" t="0" r="r" b="b"/>
              <a:pathLst>
                <a:path w="377" h="522">
                  <a:moveTo>
                    <a:pt x="377" y="0"/>
                  </a:moveTo>
                  <a:lnTo>
                    <a:pt x="293" y="132"/>
                  </a:lnTo>
                  <a:lnTo>
                    <a:pt x="204" y="264"/>
                  </a:lnTo>
                  <a:lnTo>
                    <a:pt x="102" y="396"/>
                  </a:lnTo>
                  <a:lnTo>
                    <a:pt x="0" y="522"/>
                  </a:lnTo>
                  <a:lnTo>
                    <a:pt x="12" y="522"/>
                  </a:lnTo>
                  <a:lnTo>
                    <a:pt x="114" y="402"/>
                  </a:lnTo>
                  <a:lnTo>
                    <a:pt x="204" y="282"/>
                  </a:lnTo>
                  <a:lnTo>
                    <a:pt x="377" y="24"/>
                  </a:lnTo>
                  <a:lnTo>
                    <a:pt x="377" y="0"/>
                  </a:lnTo>
                  <a:lnTo>
                    <a:pt x="377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Maiandra GD" charset="0"/>
                <a:ea typeface="+mn-ea"/>
              </a:endParaRPr>
            </a:p>
          </p:txBody>
        </p:sp>
        <p:sp>
          <p:nvSpPr>
            <p:cNvPr id="5" name="Freeform 5">
              <a:extLst>
                <a:ext uri="{FF2B5EF4-FFF2-40B4-BE49-F238E27FC236}">
                  <a16:creationId xmlns:a16="http://schemas.microsoft.com/office/drawing/2014/main" id="{D636FF5A-92EA-6611-7D76-A611C8FF695C}"/>
                </a:ext>
              </a:extLst>
            </p:cNvPr>
            <p:cNvSpPr>
              <a:spLocks/>
            </p:cNvSpPr>
            <p:nvPr/>
          </p:nvSpPr>
          <p:spPr bwMode="hidden">
            <a:xfrm>
              <a:off x="5680" y="4214"/>
              <a:ext cx="84" cy="102"/>
            </a:xfrm>
            <a:custGeom>
              <a:avLst/>
              <a:gdLst/>
              <a:ahLst/>
              <a:cxnLst>
                <a:cxn ang="0">
                  <a:pos x="0" y="102"/>
                </a:cxn>
                <a:cxn ang="0">
                  <a:pos x="18" y="102"/>
                </a:cxn>
                <a:cxn ang="0">
                  <a:pos x="48" y="60"/>
                </a:cxn>
                <a:cxn ang="0">
                  <a:pos x="84" y="24"/>
                </a:cxn>
                <a:cxn ang="0">
                  <a:pos x="84" y="0"/>
                </a:cxn>
                <a:cxn ang="0">
                  <a:pos x="42" y="54"/>
                </a:cxn>
                <a:cxn ang="0">
                  <a:pos x="0" y="102"/>
                </a:cxn>
                <a:cxn ang="0">
                  <a:pos x="0" y="102"/>
                </a:cxn>
              </a:cxnLst>
              <a:rect l="0" t="0" r="r" b="b"/>
              <a:pathLst>
                <a:path w="84" h="102">
                  <a:moveTo>
                    <a:pt x="0" y="102"/>
                  </a:moveTo>
                  <a:lnTo>
                    <a:pt x="18" y="102"/>
                  </a:lnTo>
                  <a:lnTo>
                    <a:pt x="48" y="60"/>
                  </a:lnTo>
                  <a:lnTo>
                    <a:pt x="84" y="24"/>
                  </a:lnTo>
                  <a:lnTo>
                    <a:pt x="84" y="0"/>
                  </a:lnTo>
                  <a:lnTo>
                    <a:pt x="42" y="54"/>
                  </a:lnTo>
                  <a:lnTo>
                    <a:pt x="0" y="102"/>
                  </a:lnTo>
                  <a:lnTo>
                    <a:pt x="0" y="10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Maiandra GD" charset="0"/>
                <a:ea typeface="+mn-ea"/>
              </a:endParaRPr>
            </a:p>
          </p:txBody>
        </p:sp>
        <p:grpSp>
          <p:nvGrpSpPr>
            <p:cNvPr id="6" name="Group 6">
              <a:extLst>
                <a:ext uri="{FF2B5EF4-FFF2-40B4-BE49-F238E27FC236}">
                  <a16:creationId xmlns:a16="http://schemas.microsoft.com/office/drawing/2014/main" id="{840DCF0B-D2E8-5244-53EC-87C1610DF2A0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88" y="0"/>
              <a:ext cx="5098" cy="4316"/>
              <a:chOff x="288" y="0"/>
              <a:chExt cx="5098" cy="4316"/>
            </a:xfrm>
          </p:grpSpPr>
          <p:sp>
            <p:nvSpPr>
              <p:cNvPr id="26" name="Freeform 7">
                <a:extLst>
                  <a:ext uri="{FF2B5EF4-FFF2-40B4-BE49-F238E27FC236}">
                    <a16:creationId xmlns:a16="http://schemas.microsoft.com/office/drawing/2014/main" id="{16AA177C-A669-7E9D-CB17-72803069160E}"/>
                  </a:ext>
                </a:extLst>
              </p:cNvPr>
              <p:cNvSpPr>
                <a:spLocks/>
              </p:cNvSpPr>
              <p:nvPr userDrawn="1"/>
            </p:nvSpPr>
            <p:spPr bwMode="hidden">
              <a:xfrm>
                <a:off x="2789" y="0"/>
                <a:ext cx="72" cy="4316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60" y="4316"/>
                  </a:cxn>
                  <a:cxn ang="0">
                    <a:pos x="72" y="4316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72" h="4316">
                    <a:moveTo>
                      <a:pt x="0" y="0"/>
                    </a:moveTo>
                    <a:lnTo>
                      <a:pt x="60" y="4316"/>
                    </a:lnTo>
                    <a:lnTo>
                      <a:pt x="72" y="4316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>
                  <a:latin typeface="Maiandra GD" charset="0"/>
                  <a:ea typeface="+mn-ea"/>
                </a:endParaRPr>
              </a:p>
            </p:txBody>
          </p:sp>
          <p:sp>
            <p:nvSpPr>
              <p:cNvPr id="27" name="Freeform 8">
                <a:extLst>
                  <a:ext uri="{FF2B5EF4-FFF2-40B4-BE49-F238E27FC236}">
                    <a16:creationId xmlns:a16="http://schemas.microsoft.com/office/drawing/2014/main" id="{ABCA48F1-2703-1C30-92E0-953B0CAFBB1E}"/>
                  </a:ext>
                </a:extLst>
              </p:cNvPr>
              <p:cNvSpPr>
                <a:spLocks/>
              </p:cNvSpPr>
              <p:nvPr userDrawn="1"/>
            </p:nvSpPr>
            <p:spPr bwMode="hidden">
              <a:xfrm>
                <a:off x="3089" y="0"/>
                <a:ext cx="174" cy="4316"/>
              </a:xfrm>
              <a:custGeom>
                <a:avLst/>
                <a:gdLst/>
                <a:ahLst/>
                <a:cxnLst>
                  <a:cxn ang="0">
                    <a:pos x="24" y="0"/>
                  </a:cxn>
                  <a:cxn ang="0">
                    <a:pos x="12" y="0"/>
                  </a:cxn>
                  <a:cxn ang="0">
                    <a:pos x="42" y="216"/>
                  </a:cxn>
                  <a:cxn ang="0">
                    <a:pos x="72" y="444"/>
                  </a:cxn>
                  <a:cxn ang="0">
                    <a:pos x="96" y="689"/>
                  </a:cxn>
                  <a:cxn ang="0">
                    <a:pos x="120" y="947"/>
                  </a:cxn>
                  <a:cxn ang="0">
                    <a:pos x="132" y="1211"/>
                  </a:cxn>
                  <a:cxn ang="0">
                    <a:pos x="150" y="1487"/>
                  </a:cxn>
                  <a:cxn ang="0">
                    <a:pos x="156" y="1768"/>
                  </a:cxn>
                  <a:cxn ang="0">
                    <a:pos x="162" y="2062"/>
                  </a:cxn>
                  <a:cxn ang="0">
                    <a:pos x="156" y="2644"/>
                  </a:cxn>
                  <a:cxn ang="0">
                    <a:pos x="126" y="3225"/>
                  </a:cxn>
                  <a:cxn ang="0">
                    <a:pos x="108" y="3507"/>
                  </a:cxn>
                  <a:cxn ang="0">
                    <a:pos x="78" y="3788"/>
                  </a:cxn>
                  <a:cxn ang="0">
                    <a:pos x="42" y="4058"/>
                  </a:cxn>
                  <a:cxn ang="0">
                    <a:pos x="0" y="4316"/>
                  </a:cxn>
                  <a:cxn ang="0">
                    <a:pos x="12" y="4316"/>
                  </a:cxn>
                  <a:cxn ang="0">
                    <a:pos x="54" y="4058"/>
                  </a:cxn>
                  <a:cxn ang="0">
                    <a:pos x="90" y="3782"/>
                  </a:cxn>
                  <a:cxn ang="0">
                    <a:pos x="120" y="3507"/>
                  </a:cxn>
                  <a:cxn ang="0">
                    <a:pos x="138" y="3219"/>
                  </a:cxn>
                  <a:cxn ang="0">
                    <a:pos x="168" y="2638"/>
                  </a:cxn>
                  <a:cxn ang="0">
                    <a:pos x="174" y="2056"/>
                  </a:cxn>
                  <a:cxn ang="0">
                    <a:pos x="168" y="1768"/>
                  </a:cxn>
                  <a:cxn ang="0">
                    <a:pos x="162" y="1487"/>
                  </a:cxn>
                  <a:cxn ang="0">
                    <a:pos x="144" y="1211"/>
                  </a:cxn>
                  <a:cxn ang="0">
                    <a:pos x="132" y="941"/>
                  </a:cxn>
                  <a:cxn ang="0">
                    <a:pos x="108" y="689"/>
                  </a:cxn>
                  <a:cxn ang="0">
                    <a:pos x="84" y="444"/>
                  </a:cxn>
                  <a:cxn ang="0">
                    <a:pos x="54" y="216"/>
                  </a:cxn>
                  <a:cxn ang="0">
                    <a:pos x="24" y="0"/>
                  </a:cxn>
                  <a:cxn ang="0">
                    <a:pos x="24" y="0"/>
                  </a:cxn>
                </a:cxnLst>
                <a:rect l="0" t="0" r="r" b="b"/>
                <a:pathLst>
                  <a:path w="174" h="4316">
                    <a:moveTo>
                      <a:pt x="24" y="0"/>
                    </a:moveTo>
                    <a:lnTo>
                      <a:pt x="12" y="0"/>
                    </a:lnTo>
                    <a:lnTo>
                      <a:pt x="42" y="216"/>
                    </a:lnTo>
                    <a:lnTo>
                      <a:pt x="72" y="444"/>
                    </a:lnTo>
                    <a:lnTo>
                      <a:pt x="96" y="689"/>
                    </a:lnTo>
                    <a:lnTo>
                      <a:pt x="120" y="947"/>
                    </a:lnTo>
                    <a:lnTo>
                      <a:pt x="132" y="1211"/>
                    </a:lnTo>
                    <a:lnTo>
                      <a:pt x="150" y="1487"/>
                    </a:lnTo>
                    <a:lnTo>
                      <a:pt x="156" y="1768"/>
                    </a:lnTo>
                    <a:lnTo>
                      <a:pt x="162" y="2062"/>
                    </a:lnTo>
                    <a:lnTo>
                      <a:pt x="156" y="2644"/>
                    </a:lnTo>
                    <a:lnTo>
                      <a:pt x="126" y="3225"/>
                    </a:lnTo>
                    <a:lnTo>
                      <a:pt x="108" y="3507"/>
                    </a:lnTo>
                    <a:lnTo>
                      <a:pt x="78" y="3788"/>
                    </a:lnTo>
                    <a:lnTo>
                      <a:pt x="42" y="4058"/>
                    </a:lnTo>
                    <a:lnTo>
                      <a:pt x="0" y="4316"/>
                    </a:lnTo>
                    <a:lnTo>
                      <a:pt x="12" y="4316"/>
                    </a:lnTo>
                    <a:lnTo>
                      <a:pt x="54" y="4058"/>
                    </a:lnTo>
                    <a:lnTo>
                      <a:pt x="90" y="3782"/>
                    </a:lnTo>
                    <a:lnTo>
                      <a:pt x="120" y="3507"/>
                    </a:lnTo>
                    <a:lnTo>
                      <a:pt x="138" y="3219"/>
                    </a:lnTo>
                    <a:lnTo>
                      <a:pt x="168" y="2638"/>
                    </a:lnTo>
                    <a:lnTo>
                      <a:pt x="174" y="2056"/>
                    </a:lnTo>
                    <a:lnTo>
                      <a:pt x="168" y="1768"/>
                    </a:lnTo>
                    <a:lnTo>
                      <a:pt x="162" y="1487"/>
                    </a:lnTo>
                    <a:lnTo>
                      <a:pt x="144" y="1211"/>
                    </a:lnTo>
                    <a:lnTo>
                      <a:pt x="132" y="941"/>
                    </a:lnTo>
                    <a:lnTo>
                      <a:pt x="108" y="689"/>
                    </a:lnTo>
                    <a:lnTo>
                      <a:pt x="84" y="444"/>
                    </a:lnTo>
                    <a:lnTo>
                      <a:pt x="54" y="216"/>
                    </a:lnTo>
                    <a:lnTo>
                      <a:pt x="24" y="0"/>
                    </a:lnTo>
                    <a:lnTo>
                      <a:pt x="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>
                  <a:latin typeface="Maiandra GD" charset="0"/>
                  <a:ea typeface="+mn-ea"/>
                </a:endParaRPr>
              </a:p>
            </p:txBody>
          </p:sp>
          <p:sp>
            <p:nvSpPr>
              <p:cNvPr id="28" name="Freeform 9">
                <a:extLst>
                  <a:ext uri="{FF2B5EF4-FFF2-40B4-BE49-F238E27FC236}">
                    <a16:creationId xmlns:a16="http://schemas.microsoft.com/office/drawing/2014/main" id="{87E2C33D-6BB4-C5AC-E679-0EE3AF86CAA5}"/>
                  </a:ext>
                </a:extLst>
              </p:cNvPr>
              <p:cNvSpPr>
                <a:spLocks/>
              </p:cNvSpPr>
              <p:nvPr userDrawn="1"/>
            </p:nvSpPr>
            <p:spPr bwMode="hidden">
              <a:xfrm>
                <a:off x="3358" y="0"/>
                <a:ext cx="337" cy="4316"/>
              </a:xfrm>
              <a:custGeom>
                <a:avLst/>
                <a:gdLst/>
                <a:ahLst/>
                <a:cxnLst>
                  <a:cxn ang="0">
                    <a:pos x="329" y="2014"/>
                  </a:cxn>
                  <a:cxn ang="0">
                    <a:pos x="317" y="1726"/>
                  </a:cxn>
                  <a:cxn ang="0">
                    <a:pos x="293" y="1445"/>
                  </a:cxn>
                  <a:cxn ang="0">
                    <a:pos x="263" y="1175"/>
                  </a:cxn>
                  <a:cxn ang="0">
                    <a:pos x="228" y="917"/>
                  </a:cxn>
                  <a:cxn ang="0">
                    <a:pos x="186" y="665"/>
                  </a:cxn>
                  <a:cxn ang="0">
                    <a:pos x="132" y="432"/>
                  </a:cxn>
                  <a:cxn ang="0">
                    <a:pos x="78" y="204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66" y="204"/>
                  </a:cxn>
                  <a:cxn ang="0">
                    <a:pos x="120" y="432"/>
                  </a:cxn>
                  <a:cxn ang="0">
                    <a:pos x="174" y="665"/>
                  </a:cxn>
                  <a:cxn ang="0">
                    <a:pos x="216" y="917"/>
                  </a:cxn>
                  <a:cxn ang="0">
                    <a:pos x="251" y="1175"/>
                  </a:cxn>
                  <a:cxn ang="0">
                    <a:pos x="281" y="1445"/>
                  </a:cxn>
                  <a:cxn ang="0">
                    <a:pos x="305" y="1726"/>
                  </a:cxn>
                  <a:cxn ang="0">
                    <a:pos x="317" y="2014"/>
                  </a:cxn>
                  <a:cxn ang="0">
                    <a:pos x="323" y="2314"/>
                  </a:cxn>
                  <a:cxn ang="0">
                    <a:pos x="317" y="2608"/>
                  </a:cxn>
                  <a:cxn ang="0">
                    <a:pos x="305" y="2907"/>
                  </a:cxn>
                  <a:cxn ang="0">
                    <a:pos x="281" y="3201"/>
                  </a:cxn>
                  <a:cxn ang="0">
                    <a:pos x="257" y="3489"/>
                  </a:cxn>
                  <a:cxn ang="0">
                    <a:pos x="216" y="3777"/>
                  </a:cxn>
                  <a:cxn ang="0">
                    <a:pos x="174" y="4052"/>
                  </a:cxn>
                  <a:cxn ang="0">
                    <a:pos x="120" y="4316"/>
                  </a:cxn>
                  <a:cxn ang="0">
                    <a:pos x="132" y="4316"/>
                  </a:cxn>
                  <a:cxn ang="0">
                    <a:pos x="186" y="4052"/>
                  </a:cxn>
                  <a:cxn ang="0">
                    <a:pos x="228" y="3777"/>
                  </a:cxn>
                  <a:cxn ang="0">
                    <a:pos x="269" y="3489"/>
                  </a:cxn>
                  <a:cxn ang="0">
                    <a:pos x="293" y="3201"/>
                  </a:cxn>
                  <a:cxn ang="0">
                    <a:pos x="317" y="2907"/>
                  </a:cxn>
                  <a:cxn ang="0">
                    <a:pos x="329" y="2608"/>
                  </a:cxn>
                  <a:cxn ang="0">
                    <a:pos x="335" y="2314"/>
                  </a:cxn>
                  <a:cxn ang="0">
                    <a:pos x="329" y="2014"/>
                  </a:cxn>
                  <a:cxn ang="0">
                    <a:pos x="329" y="2014"/>
                  </a:cxn>
                </a:cxnLst>
                <a:rect l="0" t="0" r="r" b="b"/>
                <a:pathLst>
                  <a:path w="335" h="4316">
                    <a:moveTo>
                      <a:pt x="329" y="2014"/>
                    </a:moveTo>
                    <a:lnTo>
                      <a:pt x="317" y="1726"/>
                    </a:lnTo>
                    <a:lnTo>
                      <a:pt x="293" y="1445"/>
                    </a:lnTo>
                    <a:lnTo>
                      <a:pt x="263" y="1175"/>
                    </a:lnTo>
                    <a:lnTo>
                      <a:pt x="228" y="917"/>
                    </a:lnTo>
                    <a:lnTo>
                      <a:pt x="186" y="665"/>
                    </a:lnTo>
                    <a:lnTo>
                      <a:pt x="132" y="432"/>
                    </a:lnTo>
                    <a:lnTo>
                      <a:pt x="78" y="204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66" y="204"/>
                    </a:lnTo>
                    <a:lnTo>
                      <a:pt x="120" y="432"/>
                    </a:lnTo>
                    <a:lnTo>
                      <a:pt x="174" y="665"/>
                    </a:lnTo>
                    <a:lnTo>
                      <a:pt x="216" y="917"/>
                    </a:lnTo>
                    <a:lnTo>
                      <a:pt x="251" y="1175"/>
                    </a:lnTo>
                    <a:lnTo>
                      <a:pt x="281" y="1445"/>
                    </a:lnTo>
                    <a:lnTo>
                      <a:pt x="305" y="1726"/>
                    </a:lnTo>
                    <a:lnTo>
                      <a:pt x="317" y="2014"/>
                    </a:lnTo>
                    <a:lnTo>
                      <a:pt x="323" y="2314"/>
                    </a:lnTo>
                    <a:lnTo>
                      <a:pt x="317" y="2608"/>
                    </a:lnTo>
                    <a:lnTo>
                      <a:pt x="305" y="2907"/>
                    </a:lnTo>
                    <a:lnTo>
                      <a:pt x="281" y="3201"/>
                    </a:lnTo>
                    <a:lnTo>
                      <a:pt x="257" y="3489"/>
                    </a:lnTo>
                    <a:lnTo>
                      <a:pt x="216" y="3777"/>
                    </a:lnTo>
                    <a:lnTo>
                      <a:pt x="174" y="4052"/>
                    </a:lnTo>
                    <a:lnTo>
                      <a:pt x="120" y="4316"/>
                    </a:lnTo>
                    <a:lnTo>
                      <a:pt x="132" y="4316"/>
                    </a:lnTo>
                    <a:lnTo>
                      <a:pt x="186" y="4052"/>
                    </a:lnTo>
                    <a:lnTo>
                      <a:pt x="228" y="3777"/>
                    </a:lnTo>
                    <a:lnTo>
                      <a:pt x="269" y="3489"/>
                    </a:lnTo>
                    <a:lnTo>
                      <a:pt x="293" y="3201"/>
                    </a:lnTo>
                    <a:lnTo>
                      <a:pt x="317" y="2907"/>
                    </a:lnTo>
                    <a:lnTo>
                      <a:pt x="329" y="2608"/>
                    </a:lnTo>
                    <a:lnTo>
                      <a:pt x="335" y="2314"/>
                    </a:lnTo>
                    <a:lnTo>
                      <a:pt x="329" y="2014"/>
                    </a:lnTo>
                    <a:lnTo>
                      <a:pt x="329" y="20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>
                  <a:latin typeface="Maiandra GD" charset="0"/>
                  <a:ea typeface="+mn-ea"/>
                </a:endParaRPr>
              </a:p>
            </p:txBody>
          </p:sp>
          <p:sp>
            <p:nvSpPr>
              <p:cNvPr id="29" name="Freeform 10">
                <a:extLst>
                  <a:ext uri="{FF2B5EF4-FFF2-40B4-BE49-F238E27FC236}">
                    <a16:creationId xmlns:a16="http://schemas.microsoft.com/office/drawing/2014/main" id="{DA7A6104-46B0-58B0-2D5D-079785649D6C}"/>
                  </a:ext>
                </a:extLst>
              </p:cNvPr>
              <p:cNvSpPr>
                <a:spLocks/>
              </p:cNvSpPr>
              <p:nvPr userDrawn="1"/>
            </p:nvSpPr>
            <p:spPr bwMode="hidden">
              <a:xfrm>
                <a:off x="3676" y="0"/>
                <a:ext cx="427" cy="4316"/>
              </a:xfrm>
              <a:custGeom>
                <a:avLst/>
                <a:gdLst/>
                <a:ahLst/>
                <a:cxnLst>
                  <a:cxn ang="0">
                    <a:pos x="413" y="1924"/>
                  </a:cxn>
                  <a:cxn ang="0">
                    <a:pos x="395" y="1690"/>
                  </a:cxn>
                  <a:cxn ang="0">
                    <a:pos x="365" y="1457"/>
                  </a:cxn>
                  <a:cxn ang="0">
                    <a:pos x="329" y="1229"/>
                  </a:cxn>
                  <a:cxn ang="0">
                    <a:pos x="281" y="1001"/>
                  </a:cxn>
                  <a:cxn ang="0">
                    <a:pos x="227" y="761"/>
                  </a:cxn>
                  <a:cxn ang="0">
                    <a:pos x="162" y="522"/>
                  </a:cxn>
                  <a:cxn ang="0">
                    <a:pos x="90" y="27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84" y="270"/>
                  </a:cxn>
                  <a:cxn ang="0">
                    <a:pos x="156" y="522"/>
                  </a:cxn>
                  <a:cxn ang="0">
                    <a:pos x="216" y="767"/>
                  </a:cxn>
                  <a:cxn ang="0">
                    <a:pos x="275" y="1001"/>
                  </a:cxn>
                  <a:cxn ang="0">
                    <a:pos x="317" y="1235"/>
                  </a:cxn>
                  <a:cxn ang="0">
                    <a:pos x="353" y="1463"/>
                  </a:cxn>
                  <a:cxn ang="0">
                    <a:pos x="383" y="1690"/>
                  </a:cxn>
                  <a:cxn ang="0">
                    <a:pos x="401" y="1924"/>
                  </a:cxn>
                  <a:cxn ang="0">
                    <a:pos x="413" y="2188"/>
                  </a:cxn>
                  <a:cxn ang="0">
                    <a:pos x="407" y="2458"/>
                  </a:cxn>
                  <a:cxn ang="0">
                    <a:pos x="395" y="2733"/>
                  </a:cxn>
                  <a:cxn ang="0">
                    <a:pos x="365" y="3021"/>
                  </a:cxn>
                  <a:cxn ang="0">
                    <a:pos x="329" y="3321"/>
                  </a:cxn>
                  <a:cxn ang="0">
                    <a:pos x="275" y="3639"/>
                  </a:cxn>
                  <a:cxn ang="0">
                    <a:pos x="204" y="3968"/>
                  </a:cxn>
                  <a:cxn ang="0">
                    <a:pos x="126" y="4316"/>
                  </a:cxn>
                  <a:cxn ang="0">
                    <a:pos x="138" y="4316"/>
                  </a:cxn>
                  <a:cxn ang="0">
                    <a:pos x="216" y="3968"/>
                  </a:cxn>
                  <a:cxn ang="0">
                    <a:pos x="287" y="3639"/>
                  </a:cxn>
                  <a:cxn ang="0">
                    <a:pos x="341" y="3321"/>
                  </a:cxn>
                  <a:cxn ang="0">
                    <a:pos x="377" y="3021"/>
                  </a:cxn>
                  <a:cxn ang="0">
                    <a:pos x="407" y="2733"/>
                  </a:cxn>
                  <a:cxn ang="0">
                    <a:pos x="419" y="2458"/>
                  </a:cxn>
                  <a:cxn ang="0">
                    <a:pos x="425" y="2188"/>
                  </a:cxn>
                  <a:cxn ang="0">
                    <a:pos x="413" y="1924"/>
                  </a:cxn>
                  <a:cxn ang="0">
                    <a:pos x="413" y="1924"/>
                  </a:cxn>
                </a:cxnLst>
                <a:rect l="0" t="0" r="r" b="b"/>
                <a:pathLst>
                  <a:path w="425" h="4316">
                    <a:moveTo>
                      <a:pt x="413" y="1924"/>
                    </a:moveTo>
                    <a:lnTo>
                      <a:pt x="395" y="1690"/>
                    </a:lnTo>
                    <a:lnTo>
                      <a:pt x="365" y="1457"/>
                    </a:lnTo>
                    <a:lnTo>
                      <a:pt x="329" y="1229"/>
                    </a:lnTo>
                    <a:lnTo>
                      <a:pt x="281" y="1001"/>
                    </a:lnTo>
                    <a:lnTo>
                      <a:pt x="227" y="761"/>
                    </a:lnTo>
                    <a:lnTo>
                      <a:pt x="162" y="522"/>
                    </a:lnTo>
                    <a:lnTo>
                      <a:pt x="90" y="27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84" y="270"/>
                    </a:lnTo>
                    <a:lnTo>
                      <a:pt x="156" y="522"/>
                    </a:lnTo>
                    <a:lnTo>
                      <a:pt x="216" y="767"/>
                    </a:lnTo>
                    <a:lnTo>
                      <a:pt x="275" y="1001"/>
                    </a:lnTo>
                    <a:lnTo>
                      <a:pt x="317" y="1235"/>
                    </a:lnTo>
                    <a:lnTo>
                      <a:pt x="353" y="1463"/>
                    </a:lnTo>
                    <a:lnTo>
                      <a:pt x="383" y="1690"/>
                    </a:lnTo>
                    <a:lnTo>
                      <a:pt x="401" y="1924"/>
                    </a:lnTo>
                    <a:lnTo>
                      <a:pt x="413" y="2188"/>
                    </a:lnTo>
                    <a:lnTo>
                      <a:pt x="407" y="2458"/>
                    </a:lnTo>
                    <a:lnTo>
                      <a:pt x="395" y="2733"/>
                    </a:lnTo>
                    <a:lnTo>
                      <a:pt x="365" y="3021"/>
                    </a:lnTo>
                    <a:lnTo>
                      <a:pt x="329" y="3321"/>
                    </a:lnTo>
                    <a:lnTo>
                      <a:pt x="275" y="3639"/>
                    </a:lnTo>
                    <a:lnTo>
                      <a:pt x="204" y="3968"/>
                    </a:lnTo>
                    <a:lnTo>
                      <a:pt x="126" y="4316"/>
                    </a:lnTo>
                    <a:lnTo>
                      <a:pt x="138" y="4316"/>
                    </a:lnTo>
                    <a:lnTo>
                      <a:pt x="216" y="3968"/>
                    </a:lnTo>
                    <a:lnTo>
                      <a:pt x="287" y="3639"/>
                    </a:lnTo>
                    <a:lnTo>
                      <a:pt x="341" y="3321"/>
                    </a:lnTo>
                    <a:lnTo>
                      <a:pt x="377" y="3021"/>
                    </a:lnTo>
                    <a:lnTo>
                      <a:pt x="407" y="2733"/>
                    </a:lnTo>
                    <a:lnTo>
                      <a:pt x="419" y="2458"/>
                    </a:lnTo>
                    <a:lnTo>
                      <a:pt x="425" y="2188"/>
                    </a:lnTo>
                    <a:lnTo>
                      <a:pt x="413" y="1924"/>
                    </a:lnTo>
                    <a:lnTo>
                      <a:pt x="413" y="192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>
                  <a:latin typeface="Maiandra GD" charset="0"/>
                  <a:ea typeface="+mn-ea"/>
                </a:endParaRPr>
              </a:p>
            </p:txBody>
          </p:sp>
          <p:sp>
            <p:nvSpPr>
              <p:cNvPr id="30" name="Freeform 11">
                <a:extLst>
                  <a:ext uri="{FF2B5EF4-FFF2-40B4-BE49-F238E27FC236}">
                    <a16:creationId xmlns:a16="http://schemas.microsoft.com/office/drawing/2014/main" id="{E99076C6-8814-2CF5-5522-9DE43CAAD698}"/>
                  </a:ext>
                </a:extLst>
              </p:cNvPr>
              <p:cNvSpPr>
                <a:spLocks/>
              </p:cNvSpPr>
              <p:nvPr userDrawn="1"/>
            </p:nvSpPr>
            <p:spPr bwMode="hidden">
              <a:xfrm>
                <a:off x="3946" y="0"/>
                <a:ext cx="558" cy="4316"/>
              </a:xfrm>
              <a:custGeom>
                <a:avLst/>
                <a:gdLst/>
                <a:ahLst/>
                <a:cxnLst>
                  <a:cxn ang="0">
                    <a:pos x="556" y="2020"/>
                  </a:cxn>
                  <a:cxn ang="0">
                    <a:pos x="538" y="1732"/>
                  </a:cxn>
                  <a:cxn ang="0">
                    <a:pos x="503" y="1445"/>
                  </a:cxn>
                  <a:cxn ang="0">
                    <a:pos x="455" y="1175"/>
                  </a:cxn>
                  <a:cxn ang="0">
                    <a:pos x="395" y="911"/>
                  </a:cxn>
                  <a:cxn ang="0">
                    <a:pos x="317" y="659"/>
                  </a:cxn>
                  <a:cxn ang="0">
                    <a:pos x="228" y="426"/>
                  </a:cxn>
                  <a:cxn ang="0">
                    <a:pos x="126" y="204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114" y="204"/>
                  </a:cxn>
                  <a:cxn ang="0">
                    <a:pos x="216" y="426"/>
                  </a:cxn>
                  <a:cxn ang="0">
                    <a:pos x="305" y="659"/>
                  </a:cxn>
                  <a:cxn ang="0">
                    <a:pos x="383" y="911"/>
                  </a:cxn>
                  <a:cxn ang="0">
                    <a:pos x="443" y="1175"/>
                  </a:cxn>
                  <a:cxn ang="0">
                    <a:pos x="491" y="1445"/>
                  </a:cxn>
                  <a:cxn ang="0">
                    <a:pos x="526" y="1732"/>
                  </a:cxn>
                  <a:cxn ang="0">
                    <a:pos x="544" y="2020"/>
                  </a:cxn>
                  <a:cxn ang="0">
                    <a:pos x="544" y="2326"/>
                  </a:cxn>
                  <a:cxn ang="0">
                    <a:pos x="532" y="2632"/>
                  </a:cxn>
                  <a:cxn ang="0">
                    <a:pos x="503" y="2931"/>
                  </a:cxn>
                  <a:cxn ang="0">
                    <a:pos x="455" y="3225"/>
                  </a:cxn>
                  <a:cxn ang="0">
                    <a:pos x="389" y="3513"/>
                  </a:cxn>
                  <a:cxn ang="0">
                    <a:pos x="311" y="3788"/>
                  </a:cxn>
                  <a:cxn ang="0">
                    <a:pos x="216" y="4058"/>
                  </a:cxn>
                  <a:cxn ang="0">
                    <a:pos x="102" y="4316"/>
                  </a:cxn>
                  <a:cxn ang="0">
                    <a:pos x="114" y="4316"/>
                  </a:cxn>
                  <a:cxn ang="0">
                    <a:pos x="228" y="4058"/>
                  </a:cxn>
                  <a:cxn ang="0">
                    <a:pos x="323" y="3788"/>
                  </a:cxn>
                  <a:cxn ang="0">
                    <a:pos x="401" y="3513"/>
                  </a:cxn>
                  <a:cxn ang="0">
                    <a:pos x="467" y="3225"/>
                  </a:cxn>
                  <a:cxn ang="0">
                    <a:pos x="515" y="2931"/>
                  </a:cxn>
                  <a:cxn ang="0">
                    <a:pos x="544" y="2632"/>
                  </a:cxn>
                  <a:cxn ang="0">
                    <a:pos x="556" y="2326"/>
                  </a:cxn>
                  <a:cxn ang="0">
                    <a:pos x="556" y="2020"/>
                  </a:cxn>
                  <a:cxn ang="0">
                    <a:pos x="556" y="2020"/>
                  </a:cxn>
                </a:cxnLst>
                <a:rect l="0" t="0" r="r" b="b"/>
                <a:pathLst>
                  <a:path w="556" h="4316">
                    <a:moveTo>
                      <a:pt x="556" y="2020"/>
                    </a:moveTo>
                    <a:lnTo>
                      <a:pt x="538" y="1732"/>
                    </a:lnTo>
                    <a:lnTo>
                      <a:pt x="503" y="1445"/>
                    </a:lnTo>
                    <a:lnTo>
                      <a:pt x="455" y="1175"/>
                    </a:lnTo>
                    <a:lnTo>
                      <a:pt x="395" y="911"/>
                    </a:lnTo>
                    <a:lnTo>
                      <a:pt x="317" y="659"/>
                    </a:lnTo>
                    <a:lnTo>
                      <a:pt x="228" y="426"/>
                    </a:lnTo>
                    <a:lnTo>
                      <a:pt x="126" y="204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14" y="204"/>
                    </a:lnTo>
                    <a:lnTo>
                      <a:pt x="216" y="426"/>
                    </a:lnTo>
                    <a:lnTo>
                      <a:pt x="305" y="659"/>
                    </a:lnTo>
                    <a:lnTo>
                      <a:pt x="383" y="911"/>
                    </a:lnTo>
                    <a:lnTo>
                      <a:pt x="443" y="1175"/>
                    </a:lnTo>
                    <a:lnTo>
                      <a:pt x="491" y="1445"/>
                    </a:lnTo>
                    <a:lnTo>
                      <a:pt x="526" y="1732"/>
                    </a:lnTo>
                    <a:lnTo>
                      <a:pt x="544" y="2020"/>
                    </a:lnTo>
                    <a:lnTo>
                      <a:pt x="544" y="2326"/>
                    </a:lnTo>
                    <a:lnTo>
                      <a:pt x="532" y="2632"/>
                    </a:lnTo>
                    <a:lnTo>
                      <a:pt x="503" y="2931"/>
                    </a:lnTo>
                    <a:lnTo>
                      <a:pt x="455" y="3225"/>
                    </a:lnTo>
                    <a:lnTo>
                      <a:pt x="389" y="3513"/>
                    </a:lnTo>
                    <a:lnTo>
                      <a:pt x="311" y="3788"/>
                    </a:lnTo>
                    <a:lnTo>
                      <a:pt x="216" y="4058"/>
                    </a:lnTo>
                    <a:lnTo>
                      <a:pt x="102" y="4316"/>
                    </a:lnTo>
                    <a:lnTo>
                      <a:pt x="114" y="4316"/>
                    </a:lnTo>
                    <a:lnTo>
                      <a:pt x="228" y="4058"/>
                    </a:lnTo>
                    <a:lnTo>
                      <a:pt x="323" y="3788"/>
                    </a:lnTo>
                    <a:lnTo>
                      <a:pt x="401" y="3513"/>
                    </a:lnTo>
                    <a:lnTo>
                      <a:pt x="467" y="3225"/>
                    </a:lnTo>
                    <a:lnTo>
                      <a:pt x="515" y="2931"/>
                    </a:lnTo>
                    <a:lnTo>
                      <a:pt x="544" y="2632"/>
                    </a:lnTo>
                    <a:lnTo>
                      <a:pt x="556" y="2326"/>
                    </a:lnTo>
                    <a:lnTo>
                      <a:pt x="556" y="2020"/>
                    </a:lnTo>
                    <a:lnTo>
                      <a:pt x="556" y="202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>
                  <a:latin typeface="Maiandra GD" charset="0"/>
                  <a:ea typeface="+mn-ea"/>
                </a:endParaRPr>
              </a:p>
            </p:txBody>
          </p:sp>
          <p:sp>
            <p:nvSpPr>
              <p:cNvPr id="31" name="Freeform 12">
                <a:extLst>
                  <a:ext uri="{FF2B5EF4-FFF2-40B4-BE49-F238E27FC236}">
                    <a16:creationId xmlns:a16="http://schemas.microsoft.com/office/drawing/2014/main" id="{62597525-271F-0D55-8E76-585A06C3E496}"/>
                  </a:ext>
                </a:extLst>
              </p:cNvPr>
              <p:cNvSpPr>
                <a:spLocks/>
              </p:cNvSpPr>
              <p:nvPr userDrawn="1"/>
            </p:nvSpPr>
            <p:spPr bwMode="hidden">
              <a:xfrm>
                <a:off x="4246" y="0"/>
                <a:ext cx="690" cy="4316"/>
              </a:xfrm>
              <a:custGeom>
                <a:avLst/>
                <a:gdLst/>
                <a:ahLst/>
                <a:cxnLst>
                  <a:cxn ang="0">
                    <a:pos x="688" y="2086"/>
                  </a:cxn>
                  <a:cxn ang="0">
                    <a:pos x="670" y="1810"/>
                  </a:cxn>
                  <a:cxn ang="0">
                    <a:pos x="634" y="1541"/>
                  </a:cxn>
                  <a:cxn ang="0">
                    <a:pos x="574" y="1271"/>
                  </a:cxn>
                  <a:cxn ang="0">
                    <a:pos x="497" y="1007"/>
                  </a:cxn>
                  <a:cxn ang="0">
                    <a:pos x="401" y="749"/>
                  </a:cxn>
                  <a:cxn ang="0">
                    <a:pos x="293" y="492"/>
                  </a:cxn>
                  <a:cxn ang="0">
                    <a:pos x="162" y="24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150" y="240"/>
                  </a:cxn>
                  <a:cxn ang="0">
                    <a:pos x="281" y="492"/>
                  </a:cxn>
                  <a:cxn ang="0">
                    <a:pos x="389" y="749"/>
                  </a:cxn>
                  <a:cxn ang="0">
                    <a:pos x="485" y="1007"/>
                  </a:cxn>
                  <a:cxn ang="0">
                    <a:pos x="562" y="1271"/>
                  </a:cxn>
                  <a:cxn ang="0">
                    <a:pos x="622" y="1541"/>
                  </a:cxn>
                  <a:cxn ang="0">
                    <a:pos x="658" y="1810"/>
                  </a:cxn>
                  <a:cxn ang="0">
                    <a:pos x="676" y="2086"/>
                  </a:cxn>
                  <a:cxn ang="0">
                    <a:pos x="676" y="2368"/>
                  </a:cxn>
                  <a:cxn ang="0">
                    <a:pos x="658" y="2650"/>
                  </a:cxn>
                  <a:cxn ang="0">
                    <a:pos x="616" y="2931"/>
                  </a:cxn>
                  <a:cxn ang="0">
                    <a:pos x="556" y="3213"/>
                  </a:cxn>
                  <a:cxn ang="0">
                    <a:pos x="473" y="3495"/>
                  </a:cxn>
                  <a:cxn ang="0">
                    <a:pos x="371" y="3777"/>
                  </a:cxn>
                  <a:cxn ang="0">
                    <a:pos x="251" y="4046"/>
                  </a:cxn>
                  <a:cxn ang="0">
                    <a:pos x="114" y="4316"/>
                  </a:cxn>
                  <a:cxn ang="0">
                    <a:pos x="126" y="4316"/>
                  </a:cxn>
                  <a:cxn ang="0">
                    <a:pos x="263" y="4046"/>
                  </a:cxn>
                  <a:cxn ang="0">
                    <a:pos x="383" y="3777"/>
                  </a:cxn>
                  <a:cxn ang="0">
                    <a:pos x="485" y="3495"/>
                  </a:cxn>
                  <a:cxn ang="0">
                    <a:pos x="568" y="3219"/>
                  </a:cxn>
                  <a:cxn ang="0">
                    <a:pos x="628" y="2937"/>
                  </a:cxn>
                  <a:cxn ang="0">
                    <a:pos x="670" y="2656"/>
                  </a:cxn>
                  <a:cxn ang="0">
                    <a:pos x="688" y="2368"/>
                  </a:cxn>
                  <a:cxn ang="0">
                    <a:pos x="688" y="2086"/>
                  </a:cxn>
                  <a:cxn ang="0">
                    <a:pos x="688" y="2086"/>
                  </a:cxn>
                </a:cxnLst>
                <a:rect l="0" t="0" r="r" b="b"/>
                <a:pathLst>
                  <a:path w="688" h="4316">
                    <a:moveTo>
                      <a:pt x="688" y="2086"/>
                    </a:moveTo>
                    <a:lnTo>
                      <a:pt x="670" y="1810"/>
                    </a:lnTo>
                    <a:lnTo>
                      <a:pt x="634" y="1541"/>
                    </a:lnTo>
                    <a:lnTo>
                      <a:pt x="574" y="1271"/>
                    </a:lnTo>
                    <a:lnTo>
                      <a:pt x="497" y="1007"/>
                    </a:lnTo>
                    <a:lnTo>
                      <a:pt x="401" y="749"/>
                    </a:lnTo>
                    <a:lnTo>
                      <a:pt x="293" y="492"/>
                    </a:lnTo>
                    <a:lnTo>
                      <a:pt x="162" y="24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50" y="240"/>
                    </a:lnTo>
                    <a:lnTo>
                      <a:pt x="281" y="492"/>
                    </a:lnTo>
                    <a:lnTo>
                      <a:pt x="389" y="749"/>
                    </a:lnTo>
                    <a:lnTo>
                      <a:pt x="485" y="1007"/>
                    </a:lnTo>
                    <a:lnTo>
                      <a:pt x="562" y="1271"/>
                    </a:lnTo>
                    <a:lnTo>
                      <a:pt x="622" y="1541"/>
                    </a:lnTo>
                    <a:lnTo>
                      <a:pt x="658" y="1810"/>
                    </a:lnTo>
                    <a:lnTo>
                      <a:pt x="676" y="2086"/>
                    </a:lnTo>
                    <a:lnTo>
                      <a:pt x="676" y="2368"/>
                    </a:lnTo>
                    <a:lnTo>
                      <a:pt x="658" y="2650"/>
                    </a:lnTo>
                    <a:lnTo>
                      <a:pt x="616" y="2931"/>
                    </a:lnTo>
                    <a:lnTo>
                      <a:pt x="556" y="3213"/>
                    </a:lnTo>
                    <a:lnTo>
                      <a:pt x="473" y="3495"/>
                    </a:lnTo>
                    <a:lnTo>
                      <a:pt x="371" y="3777"/>
                    </a:lnTo>
                    <a:lnTo>
                      <a:pt x="251" y="4046"/>
                    </a:lnTo>
                    <a:lnTo>
                      <a:pt x="114" y="4316"/>
                    </a:lnTo>
                    <a:lnTo>
                      <a:pt x="126" y="4316"/>
                    </a:lnTo>
                    <a:lnTo>
                      <a:pt x="263" y="4046"/>
                    </a:lnTo>
                    <a:lnTo>
                      <a:pt x="383" y="3777"/>
                    </a:lnTo>
                    <a:lnTo>
                      <a:pt x="485" y="3495"/>
                    </a:lnTo>
                    <a:lnTo>
                      <a:pt x="568" y="3219"/>
                    </a:lnTo>
                    <a:lnTo>
                      <a:pt x="628" y="2937"/>
                    </a:lnTo>
                    <a:lnTo>
                      <a:pt x="670" y="2656"/>
                    </a:lnTo>
                    <a:lnTo>
                      <a:pt x="688" y="2368"/>
                    </a:lnTo>
                    <a:lnTo>
                      <a:pt x="688" y="2086"/>
                    </a:lnTo>
                    <a:lnTo>
                      <a:pt x="688" y="208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>
                  <a:latin typeface="Maiandra GD" charset="0"/>
                  <a:ea typeface="+mn-ea"/>
                </a:endParaRPr>
              </a:p>
            </p:txBody>
          </p:sp>
          <p:sp>
            <p:nvSpPr>
              <p:cNvPr id="32" name="Freeform 13">
                <a:extLst>
                  <a:ext uri="{FF2B5EF4-FFF2-40B4-BE49-F238E27FC236}">
                    <a16:creationId xmlns:a16="http://schemas.microsoft.com/office/drawing/2014/main" id="{F43ECDD9-B48E-FB05-A766-9DAA115BC664}"/>
                  </a:ext>
                </a:extLst>
              </p:cNvPr>
              <p:cNvSpPr>
                <a:spLocks/>
              </p:cNvSpPr>
              <p:nvPr userDrawn="1"/>
            </p:nvSpPr>
            <p:spPr bwMode="hidden">
              <a:xfrm>
                <a:off x="4522" y="0"/>
                <a:ext cx="864" cy="4316"/>
              </a:xfrm>
              <a:custGeom>
                <a:avLst/>
                <a:gdLst/>
                <a:ahLst/>
                <a:cxnLst>
                  <a:cxn ang="0">
                    <a:pos x="855" y="2128"/>
                  </a:cxn>
                  <a:cxn ang="0">
                    <a:pos x="831" y="1834"/>
                  </a:cxn>
                  <a:cxn ang="0">
                    <a:pos x="808" y="1684"/>
                  </a:cxn>
                  <a:cxn ang="0">
                    <a:pos x="784" y="1541"/>
                  </a:cxn>
                  <a:cxn ang="0">
                    <a:pos x="748" y="1397"/>
                  </a:cxn>
                  <a:cxn ang="0">
                    <a:pos x="712" y="1253"/>
                  </a:cxn>
                  <a:cxn ang="0">
                    <a:pos x="664" y="1115"/>
                  </a:cxn>
                  <a:cxn ang="0">
                    <a:pos x="610" y="977"/>
                  </a:cxn>
                  <a:cxn ang="0">
                    <a:pos x="491" y="719"/>
                  </a:cxn>
                  <a:cxn ang="0">
                    <a:pos x="353" y="468"/>
                  </a:cxn>
                  <a:cxn ang="0">
                    <a:pos x="192" y="228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180" y="228"/>
                  </a:cxn>
                  <a:cxn ang="0">
                    <a:pos x="341" y="468"/>
                  </a:cxn>
                  <a:cxn ang="0">
                    <a:pos x="479" y="719"/>
                  </a:cxn>
                  <a:cxn ang="0">
                    <a:pos x="598" y="983"/>
                  </a:cxn>
                  <a:cxn ang="0">
                    <a:pos x="652" y="1121"/>
                  </a:cxn>
                  <a:cxn ang="0">
                    <a:pos x="700" y="1259"/>
                  </a:cxn>
                  <a:cxn ang="0">
                    <a:pos x="736" y="1403"/>
                  </a:cxn>
                  <a:cxn ang="0">
                    <a:pos x="772" y="1547"/>
                  </a:cxn>
                  <a:cxn ang="0">
                    <a:pos x="802" y="1690"/>
                  </a:cxn>
                  <a:cxn ang="0">
                    <a:pos x="819" y="1834"/>
                  </a:cxn>
                  <a:cxn ang="0">
                    <a:pos x="837" y="1984"/>
                  </a:cxn>
                  <a:cxn ang="0">
                    <a:pos x="843" y="2128"/>
                  </a:cxn>
                  <a:cxn ang="0">
                    <a:pos x="849" y="2278"/>
                  </a:cxn>
                  <a:cxn ang="0">
                    <a:pos x="843" y="2428"/>
                  </a:cxn>
                  <a:cxn ang="0">
                    <a:pos x="831" y="2572"/>
                  </a:cxn>
                  <a:cxn ang="0">
                    <a:pos x="819" y="2721"/>
                  </a:cxn>
                  <a:cxn ang="0">
                    <a:pos x="796" y="2865"/>
                  </a:cxn>
                  <a:cxn ang="0">
                    <a:pos x="766" y="3015"/>
                  </a:cxn>
                  <a:cxn ang="0">
                    <a:pos x="724" y="3159"/>
                  </a:cxn>
                  <a:cxn ang="0">
                    <a:pos x="682" y="3303"/>
                  </a:cxn>
                  <a:cxn ang="0">
                    <a:pos x="586" y="3567"/>
                  </a:cxn>
                  <a:cxn ang="0">
                    <a:pos x="473" y="3824"/>
                  </a:cxn>
                  <a:cxn ang="0">
                    <a:pos x="335" y="4076"/>
                  </a:cxn>
                  <a:cxn ang="0">
                    <a:pos x="180" y="4316"/>
                  </a:cxn>
                  <a:cxn ang="0">
                    <a:pos x="192" y="4316"/>
                  </a:cxn>
                  <a:cxn ang="0">
                    <a:pos x="347" y="4076"/>
                  </a:cxn>
                  <a:cxn ang="0">
                    <a:pos x="485" y="3824"/>
                  </a:cxn>
                  <a:cxn ang="0">
                    <a:pos x="598" y="3573"/>
                  </a:cxn>
                  <a:cxn ang="0">
                    <a:pos x="694" y="3309"/>
                  </a:cxn>
                  <a:cxn ang="0">
                    <a:pos x="736" y="3165"/>
                  </a:cxn>
                  <a:cxn ang="0">
                    <a:pos x="778" y="3021"/>
                  </a:cxn>
                  <a:cxn ang="0">
                    <a:pos x="808" y="2871"/>
                  </a:cxn>
                  <a:cxn ang="0">
                    <a:pos x="831" y="2727"/>
                  </a:cxn>
                  <a:cxn ang="0">
                    <a:pos x="843" y="2578"/>
                  </a:cxn>
                  <a:cxn ang="0">
                    <a:pos x="855" y="2428"/>
                  </a:cxn>
                  <a:cxn ang="0">
                    <a:pos x="861" y="2278"/>
                  </a:cxn>
                  <a:cxn ang="0">
                    <a:pos x="855" y="2128"/>
                  </a:cxn>
                  <a:cxn ang="0">
                    <a:pos x="855" y="2128"/>
                  </a:cxn>
                </a:cxnLst>
                <a:rect l="0" t="0" r="r" b="b"/>
                <a:pathLst>
                  <a:path w="861" h="4316">
                    <a:moveTo>
                      <a:pt x="855" y="2128"/>
                    </a:moveTo>
                    <a:lnTo>
                      <a:pt x="831" y="1834"/>
                    </a:lnTo>
                    <a:lnTo>
                      <a:pt x="808" y="1684"/>
                    </a:lnTo>
                    <a:lnTo>
                      <a:pt x="784" y="1541"/>
                    </a:lnTo>
                    <a:lnTo>
                      <a:pt x="748" y="1397"/>
                    </a:lnTo>
                    <a:lnTo>
                      <a:pt x="712" y="1253"/>
                    </a:lnTo>
                    <a:lnTo>
                      <a:pt x="664" y="1115"/>
                    </a:lnTo>
                    <a:lnTo>
                      <a:pt x="610" y="977"/>
                    </a:lnTo>
                    <a:lnTo>
                      <a:pt x="491" y="719"/>
                    </a:lnTo>
                    <a:lnTo>
                      <a:pt x="353" y="468"/>
                    </a:lnTo>
                    <a:lnTo>
                      <a:pt x="192" y="228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80" y="228"/>
                    </a:lnTo>
                    <a:lnTo>
                      <a:pt x="341" y="468"/>
                    </a:lnTo>
                    <a:lnTo>
                      <a:pt x="479" y="719"/>
                    </a:lnTo>
                    <a:lnTo>
                      <a:pt x="598" y="983"/>
                    </a:lnTo>
                    <a:lnTo>
                      <a:pt x="652" y="1121"/>
                    </a:lnTo>
                    <a:lnTo>
                      <a:pt x="700" y="1259"/>
                    </a:lnTo>
                    <a:lnTo>
                      <a:pt x="736" y="1403"/>
                    </a:lnTo>
                    <a:lnTo>
                      <a:pt x="772" y="1547"/>
                    </a:lnTo>
                    <a:lnTo>
                      <a:pt x="802" y="1690"/>
                    </a:lnTo>
                    <a:lnTo>
                      <a:pt x="819" y="1834"/>
                    </a:lnTo>
                    <a:lnTo>
                      <a:pt x="837" y="1984"/>
                    </a:lnTo>
                    <a:lnTo>
                      <a:pt x="843" y="2128"/>
                    </a:lnTo>
                    <a:lnTo>
                      <a:pt x="849" y="2278"/>
                    </a:lnTo>
                    <a:lnTo>
                      <a:pt x="843" y="2428"/>
                    </a:lnTo>
                    <a:lnTo>
                      <a:pt x="831" y="2572"/>
                    </a:lnTo>
                    <a:lnTo>
                      <a:pt x="819" y="2721"/>
                    </a:lnTo>
                    <a:lnTo>
                      <a:pt x="796" y="2865"/>
                    </a:lnTo>
                    <a:lnTo>
                      <a:pt x="766" y="3015"/>
                    </a:lnTo>
                    <a:lnTo>
                      <a:pt x="724" y="3159"/>
                    </a:lnTo>
                    <a:lnTo>
                      <a:pt x="682" y="3303"/>
                    </a:lnTo>
                    <a:lnTo>
                      <a:pt x="586" y="3567"/>
                    </a:lnTo>
                    <a:lnTo>
                      <a:pt x="473" y="3824"/>
                    </a:lnTo>
                    <a:lnTo>
                      <a:pt x="335" y="4076"/>
                    </a:lnTo>
                    <a:lnTo>
                      <a:pt x="180" y="4316"/>
                    </a:lnTo>
                    <a:lnTo>
                      <a:pt x="192" y="4316"/>
                    </a:lnTo>
                    <a:lnTo>
                      <a:pt x="347" y="4076"/>
                    </a:lnTo>
                    <a:lnTo>
                      <a:pt x="485" y="3824"/>
                    </a:lnTo>
                    <a:lnTo>
                      <a:pt x="598" y="3573"/>
                    </a:lnTo>
                    <a:lnTo>
                      <a:pt x="694" y="3309"/>
                    </a:lnTo>
                    <a:lnTo>
                      <a:pt x="736" y="3165"/>
                    </a:lnTo>
                    <a:lnTo>
                      <a:pt x="778" y="3021"/>
                    </a:lnTo>
                    <a:lnTo>
                      <a:pt x="808" y="2871"/>
                    </a:lnTo>
                    <a:lnTo>
                      <a:pt x="831" y="2727"/>
                    </a:lnTo>
                    <a:lnTo>
                      <a:pt x="843" y="2578"/>
                    </a:lnTo>
                    <a:lnTo>
                      <a:pt x="855" y="2428"/>
                    </a:lnTo>
                    <a:lnTo>
                      <a:pt x="861" y="2278"/>
                    </a:lnTo>
                    <a:lnTo>
                      <a:pt x="855" y="2128"/>
                    </a:lnTo>
                    <a:lnTo>
                      <a:pt x="855" y="212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>
                  <a:latin typeface="Maiandra GD" charset="0"/>
                  <a:ea typeface="+mn-ea"/>
                </a:endParaRPr>
              </a:p>
            </p:txBody>
          </p:sp>
          <p:sp>
            <p:nvSpPr>
              <p:cNvPr id="33" name="Freeform 14">
                <a:extLst>
                  <a:ext uri="{FF2B5EF4-FFF2-40B4-BE49-F238E27FC236}">
                    <a16:creationId xmlns:a16="http://schemas.microsoft.com/office/drawing/2014/main" id="{F33FAEA2-C361-94F2-6B8B-39F0C91DB383}"/>
                  </a:ext>
                </a:extLst>
              </p:cNvPr>
              <p:cNvSpPr>
                <a:spLocks/>
              </p:cNvSpPr>
              <p:nvPr userDrawn="1"/>
            </p:nvSpPr>
            <p:spPr bwMode="hidden">
              <a:xfrm>
                <a:off x="2399" y="0"/>
                <a:ext cx="150" cy="4316"/>
              </a:xfrm>
              <a:custGeom>
                <a:avLst/>
                <a:gdLst/>
                <a:ahLst/>
                <a:cxnLst>
                  <a:cxn ang="0">
                    <a:pos x="18" y="1942"/>
                  </a:cxn>
                  <a:cxn ang="0">
                    <a:pos x="30" y="1630"/>
                  </a:cxn>
                  <a:cxn ang="0">
                    <a:pos x="42" y="1331"/>
                  </a:cxn>
                  <a:cxn ang="0">
                    <a:pos x="59" y="1055"/>
                  </a:cxn>
                  <a:cxn ang="0">
                    <a:pos x="77" y="791"/>
                  </a:cxn>
                  <a:cxn ang="0">
                    <a:pos x="83" y="671"/>
                  </a:cxn>
                  <a:cxn ang="0">
                    <a:pos x="95" y="557"/>
                  </a:cxn>
                  <a:cxn ang="0">
                    <a:pos x="107" y="444"/>
                  </a:cxn>
                  <a:cxn ang="0">
                    <a:pos x="113" y="342"/>
                  </a:cxn>
                  <a:cxn ang="0">
                    <a:pos x="125" y="246"/>
                  </a:cxn>
                  <a:cxn ang="0">
                    <a:pos x="131" y="156"/>
                  </a:cxn>
                  <a:cxn ang="0">
                    <a:pos x="143" y="72"/>
                  </a:cxn>
                  <a:cxn ang="0">
                    <a:pos x="149" y="0"/>
                  </a:cxn>
                  <a:cxn ang="0">
                    <a:pos x="137" y="0"/>
                  </a:cxn>
                  <a:cxn ang="0">
                    <a:pos x="131" y="72"/>
                  </a:cxn>
                  <a:cxn ang="0">
                    <a:pos x="119" y="156"/>
                  </a:cxn>
                  <a:cxn ang="0">
                    <a:pos x="113" y="246"/>
                  </a:cxn>
                  <a:cxn ang="0">
                    <a:pos x="101" y="342"/>
                  </a:cxn>
                  <a:cxn ang="0">
                    <a:pos x="95" y="444"/>
                  </a:cxn>
                  <a:cxn ang="0">
                    <a:pos x="83" y="557"/>
                  </a:cxn>
                  <a:cxn ang="0">
                    <a:pos x="71" y="671"/>
                  </a:cxn>
                  <a:cxn ang="0">
                    <a:pos x="65" y="791"/>
                  </a:cxn>
                  <a:cxn ang="0">
                    <a:pos x="48" y="1055"/>
                  </a:cxn>
                  <a:cxn ang="0">
                    <a:pos x="30" y="1331"/>
                  </a:cxn>
                  <a:cxn ang="0">
                    <a:pos x="18" y="1630"/>
                  </a:cxn>
                  <a:cxn ang="0">
                    <a:pos x="6" y="1942"/>
                  </a:cxn>
                  <a:cxn ang="0">
                    <a:pos x="0" y="2278"/>
                  </a:cxn>
                  <a:cxn ang="0">
                    <a:pos x="6" y="2602"/>
                  </a:cxn>
                  <a:cxn ang="0">
                    <a:pos x="12" y="2919"/>
                  </a:cxn>
                  <a:cxn ang="0">
                    <a:pos x="24" y="3219"/>
                  </a:cxn>
                  <a:cxn ang="0">
                    <a:pos x="36" y="3513"/>
                  </a:cxn>
                  <a:cxn ang="0">
                    <a:pos x="59" y="3794"/>
                  </a:cxn>
                  <a:cxn ang="0">
                    <a:pos x="89" y="4058"/>
                  </a:cxn>
                  <a:cxn ang="0">
                    <a:pos x="125" y="4316"/>
                  </a:cxn>
                  <a:cxn ang="0">
                    <a:pos x="137" y="4316"/>
                  </a:cxn>
                  <a:cxn ang="0">
                    <a:pos x="101" y="4058"/>
                  </a:cxn>
                  <a:cxn ang="0">
                    <a:pos x="71" y="3794"/>
                  </a:cxn>
                  <a:cxn ang="0">
                    <a:pos x="48" y="3513"/>
                  </a:cxn>
                  <a:cxn ang="0">
                    <a:pos x="36" y="3225"/>
                  </a:cxn>
                  <a:cxn ang="0">
                    <a:pos x="24" y="2919"/>
                  </a:cxn>
                  <a:cxn ang="0">
                    <a:pos x="18" y="2608"/>
                  </a:cxn>
                  <a:cxn ang="0">
                    <a:pos x="12" y="2278"/>
                  </a:cxn>
                  <a:cxn ang="0">
                    <a:pos x="18" y="1942"/>
                  </a:cxn>
                  <a:cxn ang="0">
                    <a:pos x="18" y="1942"/>
                  </a:cxn>
                </a:cxnLst>
                <a:rect l="0" t="0" r="r" b="b"/>
                <a:pathLst>
                  <a:path w="149" h="4316">
                    <a:moveTo>
                      <a:pt x="18" y="1942"/>
                    </a:moveTo>
                    <a:lnTo>
                      <a:pt x="30" y="1630"/>
                    </a:lnTo>
                    <a:lnTo>
                      <a:pt x="42" y="1331"/>
                    </a:lnTo>
                    <a:lnTo>
                      <a:pt x="59" y="1055"/>
                    </a:lnTo>
                    <a:lnTo>
                      <a:pt x="77" y="791"/>
                    </a:lnTo>
                    <a:lnTo>
                      <a:pt x="83" y="671"/>
                    </a:lnTo>
                    <a:lnTo>
                      <a:pt x="95" y="557"/>
                    </a:lnTo>
                    <a:lnTo>
                      <a:pt x="107" y="444"/>
                    </a:lnTo>
                    <a:lnTo>
                      <a:pt x="113" y="342"/>
                    </a:lnTo>
                    <a:lnTo>
                      <a:pt x="125" y="246"/>
                    </a:lnTo>
                    <a:lnTo>
                      <a:pt x="131" y="156"/>
                    </a:lnTo>
                    <a:lnTo>
                      <a:pt x="143" y="72"/>
                    </a:lnTo>
                    <a:lnTo>
                      <a:pt x="149" y="0"/>
                    </a:lnTo>
                    <a:lnTo>
                      <a:pt x="137" y="0"/>
                    </a:lnTo>
                    <a:lnTo>
                      <a:pt x="131" y="72"/>
                    </a:lnTo>
                    <a:lnTo>
                      <a:pt x="119" y="156"/>
                    </a:lnTo>
                    <a:lnTo>
                      <a:pt x="113" y="246"/>
                    </a:lnTo>
                    <a:lnTo>
                      <a:pt x="101" y="342"/>
                    </a:lnTo>
                    <a:lnTo>
                      <a:pt x="95" y="444"/>
                    </a:lnTo>
                    <a:lnTo>
                      <a:pt x="83" y="557"/>
                    </a:lnTo>
                    <a:lnTo>
                      <a:pt x="71" y="671"/>
                    </a:lnTo>
                    <a:lnTo>
                      <a:pt x="65" y="791"/>
                    </a:lnTo>
                    <a:lnTo>
                      <a:pt x="48" y="1055"/>
                    </a:lnTo>
                    <a:lnTo>
                      <a:pt x="30" y="1331"/>
                    </a:lnTo>
                    <a:lnTo>
                      <a:pt x="18" y="1630"/>
                    </a:lnTo>
                    <a:lnTo>
                      <a:pt x="6" y="1942"/>
                    </a:lnTo>
                    <a:lnTo>
                      <a:pt x="0" y="2278"/>
                    </a:lnTo>
                    <a:lnTo>
                      <a:pt x="6" y="2602"/>
                    </a:lnTo>
                    <a:lnTo>
                      <a:pt x="12" y="2919"/>
                    </a:lnTo>
                    <a:lnTo>
                      <a:pt x="24" y="3219"/>
                    </a:lnTo>
                    <a:lnTo>
                      <a:pt x="36" y="3513"/>
                    </a:lnTo>
                    <a:lnTo>
                      <a:pt x="59" y="3794"/>
                    </a:lnTo>
                    <a:lnTo>
                      <a:pt x="89" y="4058"/>
                    </a:lnTo>
                    <a:lnTo>
                      <a:pt x="125" y="4316"/>
                    </a:lnTo>
                    <a:lnTo>
                      <a:pt x="137" y="4316"/>
                    </a:lnTo>
                    <a:lnTo>
                      <a:pt x="101" y="4058"/>
                    </a:lnTo>
                    <a:lnTo>
                      <a:pt x="71" y="3794"/>
                    </a:lnTo>
                    <a:lnTo>
                      <a:pt x="48" y="3513"/>
                    </a:lnTo>
                    <a:lnTo>
                      <a:pt x="36" y="3225"/>
                    </a:lnTo>
                    <a:lnTo>
                      <a:pt x="24" y="2919"/>
                    </a:lnTo>
                    <a:lnTo>
                      <a:pt x="18" y="2608"/>
                    </a:lnTo>
                    <a:lnTo>
                      <a:pt x="12" y="2278"/>
                    </a:lnTo>
                    <a:lnTo>
                      <a:pt x="18" y="1942"/>
                    </a:lnTo>
                    <a:lnTo>
                      <a:pt x="18" y="194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>
                  <a:latin typeface="Maiandra GD" charset="0"/>
                  <a:ea typeface="+mn-ea"/>
                </a:endParaRPr>
              </a:p>
            </p:txBody>
          </p:sp>
          <p:sp>
            <p:nvSpPr>
              <p:cNvPr id="34" name="Freeform 15">
                <a:extLst>
                  <a:ext uri="{FF2B5EF4-FFF2-40B4-BE49-F238E27FC236}">
                    <a16:creationId xmlns:a16="http://schemas.microsoft.com/office/drawing/2014/main" id="{C0BB5F06-F6DD-70F5-E7AE-90F2B3A4C2B7}"/>
                  </a:ext>
                </a:extLst>
              </p:cNvPr>
              <p:cNvSpPr>
                <a:spLocks/>
              </p:cNvSpPr>
              <p:nvPr userDrawn="1"/>
            </p:nvSpPr>
            <p:spPr bwMode="hidden">
              <a:xfrm>
                <a:off x="1967" y="0"/>
                <a:ext cx="300" cy="4316"/>
              </a:xfrm>
              <a:custGeom>
                <a:avLst/>
                <a:gdLst/>
                <a:ahLst/>
                <a:cxnLst>
                  <a:cxn ang="0">
                    <a:pos x="18" y="2062"/>
                  </a:cxn>
                  <a:cxn ang="0">
                    <a:pos x="30" y="1750"/>
                  </a:cxn>
                  <a:cxn ang="0">
                    <a:pos x="54" y="1451"/>
                  </a:cxn>
                  <a:cxn ang="0">
                    <a:pos x="84" y="1169"/>
                  </a:cxn>
                  <a:cxn ang="0">
                    <a:pos x="126" y="899"/>
                  </a:cxn>
                  <a:cxn ang="0">
                    <a:pos x="162" y="641"/>
                  </a:cxn>
                  <a:cxn ang="0">
                    <a:pos x="209" y="408"/>
                  </a:cxn>
                  <a:cxn ang="0">
                    <a:pos x="251" y="192"/>
                  </a:cxn>
                  <a:cxn ang="0">
                    <a:pos x="299" y="0"/>
                  </a:cxn>
                  <a:cxn ang="0">
                    <a:pos x="287" y="0"/>
                  </a:cxn>
                  <a:cxn ang="0">
                    <a:pos x="239" y="192"/>
                  </a:cxn>
                  <a:cxn ang="0">
                    <a:pos x="198" y="408"/>
                  </a:cxn>
                  <a:cxn ang="0">
                    <a:pos x="156" y="641"/>
                  </a:cxn>
                  <a:cxn ang="0">
                    <a:pos x="114" y="899"/>
                  </a:cxn>
                  <a:cxn ang="0">
                    <a:pos x="78" y="1169"/>
                  </a:cxn>
                  <a:cxn ang="0">
                    <a:pos x="48" y="1451"/>
                  </a:cxn>
                  <a:cxn ang="0">
                    <a:pos x="24" y="1750"/>
                  </a:cxn>
                  <a:cxn ang="0">
                    <a:pos x="6" y="2062"/>
                  </a:cxn>
                  <a:cxn ang="0">
                    <a:pos x="0" y="2374"/>
                  </a:cxn>
                  <a:cxn ang="0">
                    <a:pos x="12" y="2674"/>
                  </a:cxn>
                  <a:cxn ang="0">
                    <a:pos x="30" y="2973"/>
                  </a:cxn>
                  <a:cxn ang="0">
                    <a:pos x="54" y="3255"/>
                  </a:cxn>
                  <a:cxn ang="0">
                    <a:pos x="96" y="3537"/>
                  </a:cxn>
                  <a:cxn ang="0">
                    <a:pos x="144" y="3806"/>
                  </a:cxn>
                  <a:cxn ang="0">
                    <a:pos x="203" y="4064"/>
                  </a:cxn>
                  <a:cxn ang="0">
                    <a:pos x="275" y="4316"/>
                  </a:cxn>
                  <a:cxn ang="0">
                    <a:pos x="287" y="4316"/>
                  </a:cxn>
                  <a:cxn ang="0">
                    <a:pos x="215" y="4064"/>
                  </a:cxn>
                  <a:cxn ang="0">
                    <a:pos x="156" y="3806"/>
                  </a:cxn>
                  <a:cxn ang="0">
                    <a:pos x="108" y="3537"/>
                  </a:cxn>
                  <a:cxn ang="0">
                    <a:pos x="66" y="3261"/>
                  </a:cxn>
                  <a:cxn ang="0">
                    <a:pos x="42" y="2973"/>
                  </a:cxn>
                  <a:cxn ang="0">
                    <a:pos x="24" y="2680"/>
                  </a:cxn>
                  <a:cxn ang="0">
                    <a:pos x="12" y="2374"/>
                  </a:cxn>
                  <a:cxn ang="0">
                    <a:pos x="18" y="2062"/>
                  </a:cxn>
                  <a:cxn ang="0">
                    <a:pos x="18" y="2062"/>
                  </a:cxn>
                </a:cxnLst>
                <a:rect l="0" t="0" r="r" b="b"/>
                <a:pathLst>
                  <a:path w="299" h="4316">
                    <a:moveTo>
                      <a:pt x="18" y="2062"/>
                    </a:moveTo>
                    <a:lnTo>
                      <a:pt x="30" y="1750"/>
                    </a:lnTo>
                    <a:lnTo>
                      <a:pt x="54" y="1451"/>
                    </a:lnTo>
                    <a:lnTo>
                      <a:pt x="84" y="1169"/>
                    </a:lnTo>
                    <a:lnTo>
                      <a:pt x="126" y="899"/>
                    </a:lnTo>
                    <a:lnTo>
                      <a:pt x="162" y="641"/>
                    </a:lnTo>
                    <a:lnTo>
                      <a:pt x="209" y="408"/>
                    </a:lnTo>
                    <a:lnTo>
                      <a:pt x="251" y="192"/>
                    </a:lnTo>
                    <a:lnTo>
                      <a:pt x="299" y="0"/>
                    </a:lnTo>
                    <a:lnTo>
                      <a:pt x="287" y="0"/>
                    </a:lnTo>
                    <a:lnTo>
                      <a:pt x="239" y="192"/>
                    </a:lnTo>
                    <a:lnTo>
                      <a:pt x="198" y="408"/>
                    </a:lnTo>
                    <a:lnTo>
                      <a:pt x="156" y="641"/>
                    </a:lnTo>
                    <a:lnTo>
                      <a:pt x="114" y="899"/>
                    </a:lnTo>
                    <a:lnTo>
                      <a:pt x="78" y="1169"/>
                    </a:lnTo>
                    <a:lnTo>
                      <a:pt x="48" y="1451"/>
                    </a:lnTo>
                    <a:lnTo>
                      <a:pt x="24" y="1750"/>
                    </a:lnTo>
                    <a:lnTo>
                      <a:pt x="6" y="2062"/>
                    </a:lnTo>
                    <a:lnTo>
                      <a:pt x="0" y="2374"/>
                    </a:lnTo>
                    <a:lnTo>
                      <a:pt x="12" y="2674"/>
                    </a:lnTo>
                    <a:lnTo>
                      <a:pt x="30" y="2973"/>
                    </a:lnTo>
                    <a:lnTo>
                      <a:pt x="54" y="3255"/>
                    </a:lnTo>
                    <a:lnTo>
                      <a:pt x="96" y="3537"/>
                    </a:lnTo>
                    <a:lnTo>
                      <a:pt x="144" y="3806"/>
                    </a:lnTo>
                    <a:lnTo>
                      <a:pt x="203" y="4064"/>
                    </a:lnTo>
                    <a:lnTo>
                      <a:pt x="275" y="4316"/>
                    </a:lnTo>
                    <a:lnTo>
                      <a:pt x="287" y="4316"/>
                    </a:lnTo>
                    <a:lnTo>
                      <a:pt x="215" y="4064"/>
                    </a:lnTo>
                    <a:lnTo>
                      <a:pt x="156" y="3806"/>
                    </a:lnTo>
                    <a:lnTo>
                      <a:pt x="108" y="3537"/>
                    </a:lnTo>
                    <a:lnTo>
                      <a:pt x="66" y="3261"/>
                    </a:lnTo>
                    <a:lnTo>
                      <a:pt x="42" y="2973"/>
                    </a:lnTo>
                    <a:lnTo>
                      <a:pt x="24" y="2680"/>
                    </a:lnTo>
                    <a:lnTo>
                      <a:pt x="12" y="2374"/>
                    </a:lnTo>
                    <a:lnTo>
                      <a:pt x="18" y="2062"/>
                    </a:lnTo>
                    <a:lnTo>
                      <a:pt x="18" y="206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>
                  <a:latin typeface="Maiandra GD" charset="0"/>
                  <a:ea typeface="+mn-ea"/>
                </a:endParaRPr>
              </a:p>
            </p:txBody>
          </p:sp>
          <p:sp>
            <p:nvSpPr>
              <p:cNvPr id="35" name="Freeform 16">
                <a:extLst>
                  <a:ext uri="{FF2B5EF4-FFF2-40B4-BE49-F238E27FC236}">
                    <a16:creationId xmlns:a16="http://schemas.microsoft.com/office/drawing/2014/main" id="{17E7D617-1E0E-CEF3-3174-AD696F16167F}"/>
                  </a:ext>
                </a:extLst>
              </p:cNvPr>
              <p:cNvSpPr>
                <a:spLocks/>
              </p:cNvSpPr>
              <p:nvPr userDrawn="1"/>
            </p:nvSpPr>
            <p:spPr bwMode="hidden">
              <a:xfrm>
                <a:off x="1566" y="0"/>
                <a:ext cx="425" cy="4316"/>
              </a:xfrm>
              <a:custGeom>
                <a:avLst/>
                <a:gdLst/>
                <a:ahLst/>
                <a:cxnLst>
                  <a:cxn ang="0">
                    <a:pos x="424" y="0"/>
                  </a:cxn>
                  <a:cxn ang="0">
                    <a:pos x="412" y="0"/>
                  </a:cxn>
                  <a:cxn ang="0">
                    <a:pos x="316" y="222"/>
                  </a:cxn>
                  <a:cxn ang="0">
                    <a:pos x="239" y="462"/>
                  </a:cxn>
                  <a:cxn ang="0">
                    <a:pos x="167" y="707"/>
                  </a:cxn>
                  <a:cxn ang="0">
                    <a:pos x="107" y="971"/>
                  </a:cxn>
                  <a:cxn ang="0">
                    <a:pos x="65" y="1247"/>
                  </a:cxn>
                  <a:cxn ang="0">
                    <a:pos x="29" y="1529"/>
                  </a:cxn>
                  <a:cxn ang="0">
                    <a:pos x="6" y="1822"/>
                  </a:cxn>
                  <a:cxn ang="0">
                    <a:pos x="0" y="2122"/>
                  </a:cxn>
                  <a:cxn ang="0">
                    <a:pos x="6" y="2404"/>
                  </a:cxn>
                  <a:cxn ang="0">
                    <a:pos x="24" y="2686"/>
                  </a:cxn>
                  <a:cxn ang="0">
                    <a:pos x="47" y="2961"/>
                  </a:cxn>
                  <a:cxn ang="0">
                    <a:pos x="89" y="3243"/>
                  </a:cxn>
                  <a:cxn ang="0">
                    <a:pos x="137" y="3519"/>
                  </a:cxn>
                  <a:cxn ang="0">
                    <a:pos x="197" y="3788"/>
                  </a:cxn>
                  <a:cxn ang="0">
                    <a:pos x="269" y="4058"/>
                  </a:cxn>
                  <a:cxn ang="0">
                    <a:pos x="346" y="4316"/>
                  </a:cxn>
                  <a:cxn ang="0">
                    <a:pos x="358" y="4316"/>
                  </a:cxn>
                  <a:cxn ang="0">
                    <a:pos x="281" y="4058"/>
                  </a:cxn>
                  <a:cxn ang="0">
                    <a:pos x="209" y="3788"/>
                  </a:cxn>
                  <a:cxn ang="0">
                    <a:pos x="149" y="3519"/>
                  </a:cxn>
                  <a:cxn ang="0">
                    <a:pos x="101" y="3243"/>
                  </a:cxn>
                  <a:cxn ang="0">
                    <a:pos x="59" y="2961"/>
                  </a:cxn>
                  <a:cxn ang="0">
                    <a:pos x="35" y="2686"/>
                  </a:cxn>
                  <a:cxn ang="0">
                    <a:pos x="18" y="2404"/>
                  </a:cxn>
                  <a:cxn ang="0">
                    <a:pos x="12" y="2122"/>
                  </a:cxn>
                  <a:cxn ang="0">
                    <a:pos x="18" y="1822"/>
                  </a:cxn>
                  <a:cxn ang="0">
                    <a:pos x="41" y="1529"/>
                  </a:cxn>
                  <a:cxn ang="0">
                    <a:pos x="71" y="1247"/>
                  </a:cxn>
                  <a:cxn ang="0">
                    <a:pos x="119" y="971"/>
                  </a:cxn>
                  <a:cxn ang="0">
                    <a:pos x="179" y="707"/>
                  </a:cxn>
                  <a:cxn ang="0">
                    <a:pos x="245" y="462"/>
                  </a:cxn>
                  <a:cxn ang="0">
                    <a:pos x="328" y="222"/>
                  </a:cxn>
                  <a:cxn ang="0">
                    <a:pos x="424" y="0"/>
                  </a:cxn>
                  <a:cxn ang="0">
                    <a:pos x="424" y="0"/>
                  </a:cxn>
                </a:cxnLst>
                <a:rect l="0" t="0" r="r" b="b"/>
                <a:pathLst>
                  <a:path w="424" h="4316">
                    <a:moveTo>
                      <a:pt x="424" y="0"/>
                    </a:moveTo>
                    <a:lnTo>
                      <a:pt x="412" y="0"/>
                    </a:lnTo>
                    <a:lnTo>
                      <a:pt x="316" y="222"/>
                    </a:lnTo>
                    <a:lnTo>
                      <a:pt x="239" y="462"/>
                    </a:lnTo>
                    <a:lnTo>
                      <a:pt x="167" y="707"/>
                    </a:lnTo>
                    <a:lnTo>
                      <a:pt x="107" y="971"/>
                    </a:lnTo>
                    <a:lnTo>
                      <a:pt x="65" y="1247"/>
                    </a:lnTo>
                    <a:lnTo>
                      <a:pt x="29" y="1529"/>
                    </a:lnTo>
                    <a:lnTo>
                      <a:pt x="6" y="1822"/>
                    </a:lnTo>
                    <a:lnTo>
                      <a:pt x="0" y="2122"/>
                    </a:lnTo>
                    <a:lnTo>
                      <a:pt x="6" y="2404"/>
                    </a:lnTo>
                    <a:lnTo>
                      <a:pt x="24" y="2686"/>
                    </a:lnTo>
                    <a:lnTo>
                      <a:pt x="47" y="2961"/>
                    </a:lnTo>
                    <a:lnTo>
                      <a:pt x="89" y="3243"/>
                    </a:lnTo>
                    <a:lnTo>
                      <a:pt x="137" y="3519"/>
                    </a:lnTo>
                    <a:lnTo>
                      <a:pt x="197" y="3788"/>
                    </a:lnTo>
                    <a:lnTo>
                      <a:pt x="269" y="4058"/>
                    </a:lnTo>
                    <a:lnTo>
                      <a:pt x="346" y="4316"/>
                    </a:lnTo>
                    <a:lnTo>
                      <a:pt x="358" y="4316"/>
                    </a:lnTo>
                    <a:lnTo>
                      <a:pt x="281" y="4058"/>
                    </a:lnTo>
                    <a:lnTo>
                      <a:pt x="209" y="3788"/>
                    </a:lnTo>
                    <a:lnTo>
                      <a:pt x="149" y="3519"/>
                    </a:lnTo>
                    <a:lnTo>
                      <a:pt x="101" y="3243"/>
                    </a:lnTo>
                    <a:lnTo>
                      <a:pt x="59" y="2961"/>
                    </a:lnTo>
                    <a:lnTo>
                      <a:pt x="35" y="2686"/>
                    </a:lnTo>
                    <a:lnTo>
                      <a:pt x="18" y="2404"/>
                    </a:lnTo>
                    <a:lnTo>
                      <a:pt x="12" y="2122"/>
                    </a:lnTo>
                    <a:lnTo>
                      <a:pt x="18" y="1822"/>
                    </a:lnTo>
                    <a:lnTo>
                      <a:pt x="41" y="1529"/>
                    </a:lnTo>
                    <a:lnTo>
                      <a:pt x="71" y="1247"/>
                    </a:lnTo>
                    <a:lnTo>
                      <a:pt x="119" y="971"/>
                    </a:lnTo>
                    <a:lnTo>
                      <a:pt x="179" y="707"/>
                    </a:lnTo>
                    <a:lnTo>
                      <a:pt x="245" y="462"/>
                    </a:lnTo>
                    <a:lnTo>
                      <a:pt x="328" y="222"/>
                    </a:lnTo>
                    <a:lnTo>
                      <a:pt x="424" y="0"/>
                    </a:lnTo>
                    <a:lnTo>
                      <a:pt x="4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>
                  <a:latin typeface="Maiandra GD" charset="0"/>
                  <a:ea typeface="+mn-ea"/>
                </a:endParaRPr>
              </a:p>
            </p:txBody>
          </p:sp>
          <p:sp>
            <p:nvSpPr>
              <p:cNvPr id="36" name="Freeform 17">
                <a:extLst>
                  <a:ext uri="{FF2B5EF4-FFF2-40B4-BE49-F238E27FC236}">
                    <a16:creationId xmlns:a16="http://schemas.microsoft.com/office/drawing/2014/main" id="{107C1130-D42C-8E20-3A14-384651C8D9CF}"/>
                  </a:ext>
                </a:extLst>
              </p:cNvPr>
              <p:cNvSpPr>
                <a:spLocks/>
              </p:cNvSpPr>
              <p:nvPr userDrawn="1"/>
            </p:nvSpPr>
            <p:spPr bwMode="hidden">
              <a:xfrm>
                <a:off x="1128" y="0"/>
                <a:ext cx="575" cy="4316"/>
              </a:xfrm>
              <a:custGeom>
                <a:avLst/>
                <a:gdLst/>
                <a:ahLst/>
                <a:cxnLst>
                  <a:cxn ang="0">
                    <a:pos x="12" y="2146"/>
                  </a:cxn>
                  <a:cxn ang="0">
                    <a:pos x="24" y="1846"/>
                  </a:cxn>
                  <a:cxn ang="0">
                    <a:pos x="54" y="1559"/>
                  </a:cxn>
                  <a:cxn ang="0">
                    <a:pos x="96" y="1277"/>
                  </a:cxn>
                  <a:cxn ang="0">
                    <a:pos x="162" y="1001"/>
                  </a:cxn>
                  <a:cxn ang="0">
                    <a:pos x="239" y="731"/>
                  </a:cxn>
                  <a:cxn ang="0">
                    <a:pos x="335" y="480"/>
                  </a:cxn>
                  <a:cxn ang="0">
                    <a:pos x="449" y="234"/>
                  </a:cxn>
                  <a:cxn ang="0">
                    <a:pos x="574" y="0"/>
                  </a:cxn>
                  <a:cxn ang="0">
                    <a:pos x="562" y="0"/>
                  </a:cxn>
                  <a:cxn ang="0">
                    <a:pos x="437" y="234"/>
                  </a:cxn>
                  <a:cxn ang="0">
                    <a:pos x="323" y="480"/>
                  </a:cxn>
                  <a:cxn ang="0">
                    <a:pos x="227" y="737"/>
                  </a:cxn>
                  <a:cxn ang="0">
                    <a:pos x="150" y="1001"/>
                  </a:cxn>
                  <a:cxn ang="0">
                    <a:pos x="84" y="1277"/>
                  </a:cxn>
                  <a:cxn ang="0">
                    <a:pos x="42" y="1559"/>
                  </a:cxn>
                  <a:cxn ang="0">
                    <a:pos x="12" y="1852"/>
                  </a:cxn>
                  <a:cxn ang="0">
                    <a:pos x="0" y="2146"/>
                  </a:cxn>
                  <a:cxn ang="0">
                    <a:pos x="6" y="2434"/>
                  </a:cxn>
                  <a:cxn ang="0">
                    <a:pos x="30" y="2715"/>
                  </a:cxn>
                  <a:cxn ang="0">
                    <a:pos x="66" y="2997"/>
                  </a:cxn>
                  <a:cxn ang="0">
                    <a:pos x="120" y="3273"/>
                  </a:cxn>
                  <a:cxn ang="0">
                    <a:pos x="191" y="3549"/>
                  </a:cxn>
                  <a:cxn ang="0">
                    <a:pos x="275" y="3812"/>
                  </a:cxn>
                  <a:cxn ang="0">
                    <a:pos x="371" y="4070"/>
                  </a:cxn>
                  <a:cxn ang="0">
                    <a:pos x="484" y="4316"/>
                  </a:cxn>
                  <a:cxn ang="0">
                    <a:pos x="496" y="4316"/>
                  </a:cxn>
                  <a:cxn ang="0">
                    <a:pos x="383" y="4070"/>
                  </a:cxn>
                  <a:cxn ang="0">
                    <a:pos x="287" y="3812"/>
                  </a:cxn>
                  <a:cxn ang="0">
                    <a:pos x="203" y="3549"/>
                  </a:cxn>
                  <a:cxn ang="0">
                    <a:pos x="132" y="3273"/>
                  </a:cxn>
                  <a:cxn ang="0">
                    <a:pos x="78" y="2997"/>
                  </a:cxn>
                  <a:cxn ang="0">
                    <a:pos x="42" y="2715"/>
                  </a:cxn>
                  <a:cxn ang="0">
                    <a:pos x="18" y="2434"/>
                  </a:cxn>
                  <a:cxn ang="0">
                    <a:pos x="12" y="2146"/>
                  </a:cxn>
                  <a:cxn ang="0">
                    <a:pos x="12" y="2146"/>
                  </a:cxn>
                </a:cxnLst>
                <a:rect l="0" t="0" r="r" b="b"/>
                <a:pathLst>
                  <a:path w="574" h="4316">
                    <a:moveTo>
                      <a:pt x="12" y="2146"/>
                    </a:moveTo>
                    <a:lnTo>
                      <a:pt x="24" y="1846"/>
                    </a:lnTo>
                    <a:lnTo>
                      <a:pt x="54" y="1559"/>
                    </a:lnTo>
                    <a:lnTo>
                      <a:pt x="96" y="1277"/>
                    </a:lnTo>
                    <a:lnTo>
                      <a:pt x="162" y="1001"/>
                    </a:lnTo>
                    <a:lnTo>
                      <a:pt x="239" y="731"/>
                    </a:lnTo>
                    <a:lnTo>
                      <a:pt x="335" y="480"/>
                    </a:lnTo>
                    <a:lnTo>
                      <a:pt x="449" y="234"/>
                    </a:lnTo>
                    <a:lnTo>
                      <a:pt x="574" y="0"/>
                    </a:lnTo>
                    <a:lnTo>
                      <a:pt x="562" y="0"/>
                    </a:lnTo>
                    <a:lnTo>
                      <a:pt x="437" y="234"/>
                    </a:lnTo>
                    <a:lnTo>
                      <a:pt x="323" y="480"/>
                    </a:lnTo>
                    <a:lnTo>
                      <a:pt x="227" y="737"/>
                    </a:lnTo>
                    <a:lnTo>
                      <a:pt x="150" y="1001"/>
                    </a:lnTo>
                    <a:lnTo>
                      <a:pt x="84" y="1277"/>
                    </a:lnTo>
                    <a:lnTo>
                      <a:pt x="42" y="1559"/>
                    </a:lnTo>
                    <a:lnTo>
                      <a:pt x="12" y="1852"/>
                    </a:lnTo>
                    <a:lnTo>
                      <a:pt x="0" y="2146"/>
                    </a:lnTo>
                    <a:lnTo>
                      <a:pt x="6" y="2434"/>
                    </a:lnTo>
                    <a:lnTo>
                      <a:pt x="30" y="2715"/>
                    </a:lnTo>
                    <a:lnTo>
                      <a:pt x="66" y="2997"/>
                    </a:lnTo>
                    <a:lnTo>
                      <a:pt x="120" y="3273"/>
                    </a:lnTo>
                    <a:lnTo>
                      <a:pt x="191" y="3549"/>
                    </a:lnTo>
                    <a:lnTo>
                      <a:pt x="275" y="3812"/>
                    </a:lnTo>
                    <a:lnTo>
                      <a:pt x="371" y="4070"/>
                    </a:lnTo>
                    <a:lnTo>
                      <a:pt x="484" y="4316"/>
                    </a:lnTo>
                    <a:lnTo>
                      <a:pt x="496" y="4316"/>
                    </a:lnTo>
                    <a:lnTo>
                      <a:pt x="383" y="4070"/>
                    </a:lnTo>
                    <a:lnTo>
                      <a:pt x="287" y="3812"/>
                    </a:lnTo>
                    <a:lnTo>
                      <a:pt x="203" y="3549"/>
                    </a:lnTo>
                    <a:lnTo>
                      <a:pt x="132" y="3273"/>
                    </a:lnTo>
                    <a:lnTo>
                      <a:pt x="78" y="2997"/>
                    </a:lnTo>
                    <a:lnTo>
                      <a:pt x="42" y="2715"/>
                    </a:lnTo>
                    <a:lnTo>
                      <a:pt x="18" y="2434"/>
                    </a:lnTo>
                    <a:lnTo>
                      <a:pt x="12" y="2146"/>
                    </a:lnTo>
                    <a:lnTo>
                      <a:pt x="12" y="214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>
                  <a:latin typeface="Maiandra GD" charset="0"/>
                  <a:ea typeface="+mn-ea"/>
                </a:endParaRPr>
              </a:p>
            </p:txBody>
          </p:sp>
          <p:sp>
            <p:nvSpPr>
              <p:cNvPr id="37" name="Freeform 18">
                <a:extLst>
                  <a:ext uri="{FF2B5EF4-FFF2-40B4-BE49-F238E27FC236}">
                    <a16:creationId xmlns:a16="http://schemas.microsoft.com/office/drawing/2014/main" id="{A5765D1E-AA5F-B809-5CB8-3CCD330A7B9D}"/>
                  </a:ext>
                </a:extLst>
              </p:cNvPr>
              <p:cNvSpPr>
                <a:spLocks/>
              </p:cNvSpPr>
              <p:nvPr userDrawn="1"/>
            </p:nvSpPr>
            <p:spPr bwMode="hidden">
              <a:xfrm>
                <a:off x="702" y="0"/>
                <a:ext cx="737" cy="4316"/>
              </a:xfrm>
              <a:custGeom>
                <a:avLst/>
                <a:gdLst/>
                <a:ahLst/>
                <a:cxnLst>
                  <a:cxn ang="0">
                    <a:pos x="12" y="2098"/>
                  </a:cxn>
                  <a:cxn ang="0">
                    <a:pos x="29" y="1798"/>
                  </a:cxn>
                  <a:cxn ang="0">
                    <a:pos x="71" y="1505"/>
                  </a:cxn>
                  <a:cxn ang="0">
                    <a:pos x="131" y="1223"/>
                  </a:cxn>
                  <a:cxn ang="0">
                    <a:pos x="215" y="941"/>
                  </a:cxn>
                  <a:cxn ang="0">
                    <a:pos x="316" y="689"/>
                  </a:cxn>
                  <a:cxn ang="0">
                    <a:pos x="442" y="444"/>
                  </a:cxn>
                  <a:cxn ang="0">
                    <a:pos x="580" y="216"/>
                  </a:cxn>
                  <a:cxn ang="0">
                    <a:pos x="735" y="0"/>
                  </a:cxn>
                  <a:cxn ang="0">
                    <a:pos x="723" y="0"/>
                  </a:cxn>
                  <a:cxn ang="0">
                    <a:pos x="568" y="210"/>
                  </a:cxn>
                  <a:cxn ang="0">
                    <a:pos x="430" y="438"/>
                  </a:cxn>
                  <a:cxn ang="0">
                    <a:pos x="311" y="683"/>
                  </a:cxn>
                  <a:cxn ang="0">
                    <a:pos x="209" y="941"/>
                  </a:cxn>
                  <a:cxn ang="0">
                    <a:pos x="125" y="1217"/>
                  </a:cxn>
                  <a:cxn ang="0">
                    <a:pos x="59" y="1505"/>
                  </a:cxn>
                  <a:cxn ang="0">
                    <a:pos x="18" y="1798"/>
                  </a:cxn>
                  <a:cxn ang="0">
                    <a:pos x="0" y="2098"/>
                  </a:cxn>
                  <a:cxn ang="0">
                    <a:pos x="6" y="2404"/>
                  </a:cxn>
                  <a:cxn ang="0">
                    <a:pos x="29" y="2709"/>
                  </a:cxn>
                  <a:cxn ang="0">
                    <a:pos x="77" y="3015"/>
                  </a:cxn>
                  <a:cxn ang="0">
                    <a:pos x="149" y="3315"/>
                  </a:cxn>
                  <a:cxn ang="0">
                    <a:pos x="227" y="3573"/>
                  </a:cxn>
                  <a:cxn ang="0">
                    <a:pos x="316" y="3824"/>
                  </a:cxn>
                  <a:cxn ang="0">
                    <a:pos x="424" y="4076"/>
                  </a:cxn>
                  <a:cxn ang="0">
                    <a:pos x="544" y="4316"/>
                  </a:cxn>
                  <a:cxn ang="0">
                    <a:pos x="556" y="4316"/>
                  </a:cxn>
                  <a:cxn ang="0">
                    <a:pos x="436" y="4076"/>
                  </a:cxn>
                  <a:cxn ang="0">
                    <a:pos x="328" y="3824"/>
                  </a:cxn>
                  <a:cxn ang="0">
                    <a:pos x="239" y="3573"/>
                  </a:cxn>
                  <a:cxn ang="0">
                    <a:pos x="161" y="3315"/>
                  </a:cxn>
                  <a:cxn ang="0">
                    <a:pos x="89" y="3015"/>
                  </a:cxn>
                  <a:cxn ang="0">
                    <a:pos x="41" y="2709"/>
                  </a:cxn>
                  <a:cxn ang="0">
                    <a:pos x="18" y="2404"/>
                  </a:cxn>
                  <a:cxn ang="0">
                    <a:pos x="12" y="2098"/>
                  </a:cxn>
                  <a:cxn ang="0">
                    <a:pos x="12" y="2098"/>
                  </a:cxn>
                </a:cxnLst>
                <a:rect l="0" t="0" r="r" b="b"/>
                <a:pathLst>
                  <a:path w="735" h="4316">
                    <a:moveTo>
                      <a:pt x="12" y="2098"/>
                    </a:moveTo>
                    <a:lnTo>
                      <a:pt x="29" y="1798"/>
                    </a:lnTo>
                    <a:lnTo>
                      <a:pt x="71" y="1505"/>
                    </a:lnTo>
                    <a:lnTo>
                      <a:pt x="131" y="1223"/>
                    </a:lnTo>
                    <a:lnTo>
                      <a:pt x="215" y="941"/>
                    </a:lnTo>
                    <a:lnTo>
                      <a:pt x="316" y="689"/>
                    </a:lnTo>
                    <a:lnTo>
                      <a:pt x="442" y="444"/>
                    </a:lnTo>
                    <a:lnTo>
                      <a:pt x="580" y="216"/>
                    </a:lnTo>
                    <a:lnTo>
                      <a:pt x="735" y="0"/>
                    </a:lnTo>
                    <a:lnTo>
                      <a:pt x="723" y="0"/>
                    </a:lnTo>
                    <a:lnTo>
                      <a:pt x="568" y="210"/>
                    </a:lnTo>
                    <a:lnTo>
                      <a:pt x="430" y="438"/>
                    </a:lnTo>
                    <a:lnTo>
                      <a:pt x="311" y="683"/>
                    </a:lnTo>
                    <a:lnTo>
                      <a:pt x="209" y="941"/>
                    </a:lnTo>
                    <a:lnTo>
                      <a:pt x="125" y="1217"/>
                    </a:lnTo>
                    <a:lnTo>
                      <a:pt x="59" y="1505"/>
                    </a:lnTo>
                    <a:lnTo>
                      <a:pt x="18" y="1798"/>
                    </a:lnTo>
                    <a:lnTo>
                      <a:pt x="0" y="2098"/>
                    </a:lnTo>
                    <a:lnTo>
                      <a:pt x="6" y="2404"/>
                    </a:lnTo>
                    <a:lnTo>
                      <a:pt x="29" y="2709"/>
                    </a:lnTo>
                    <a:lnTo>
                      <a:pt x="77" y="3015"/>
                    </a:lnTo>
                    <a:lnTo>
                      <a:pt x="149" y="3315"/>
                    </a:lnTo>
                    <a:lnTo>
                      <a:pt x="227" y="3573"/>
                    </a:lnTo>
                    <a:lnTo>
                      <a:pt x="316" y="3824"/>
                    </a:lnTo>
                    <a:lnTo>
                      <a:pt x="424" y="4076"/>
                    </a:lnTo>
                    <a:lnTo>
                      <a:pt x="544" y="4316"/>
                    </a:lnTo>
                    <a:lnTo>
                      <a:pt x="556" y="4316"/>
                    </a:lnTo>
                    <a:lnTo>
                      <a:pt x="436" y="4076"/>
                    </a:lnTo>
                    <a:lnTo>
                      <a:pt x="328" y="3824"/>
                    </a:lnTo>
                    <a:lnTo>
                      <a:pt x="239" y="3573"/>
                    </a:lnTo>
                    <a:lnTo>
                      <a:pt x="161" y="3315"/>
                    </a:lnTo>
                    <a:lnTo>
                      <a:pt x="89" y="3015"/>
                    </a:lnTo>
                    <a:lnTo>
                      <a:pt x="41" y="2709"/>
                    </a:lnTo>
                    <a:lnTo>
                      <a:pt x="18" y="2404"/>
                    </a:lnTo>
                    <a:lnTo>
                      <a:pt x="12" y="2098"/>
                    </a:lnTo>
                    <a:lnTo>
                      <a:pt x="12" y="209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>
                  <a:latin typeface="Maiandra GD" charset="0"/>
                  <a:ea typeface="+mn-ea"/>
                </a:endParaRPr>
              </a:p>
            </p:txBody>
          </p:sp>
          <p:sp>
            <p:nvSpPr>
              <p:cNvPr id="38" name="Freeform 19">
                <a:extLst>
                  <a:ext uri="{FF2B5EF4-FFF2-40B4-BE49-F238E27FC236}">
                    <a16:creationId xmlns:a16="http://schemas.microsoft.com/office/drawing/2014/main" id="{16A60049-5125-1DB7-1624-22A2651E38B2}"/>
                  </a:ext>
                </a:extLst>
              </p:cNvPr>
              <p:cNvSpPr>
                <a:spLocks/>
              </p:cNvSpPr>
              <p:nvPr userDrawn="1"/>
            </p:nvSpPr>
            <p:spPr bwMode="hidden">
              <a:xfrm>
                <a:off x="288" y="0"/>
                <a:ext cx="840" cy="4316"/>
              </a:xfrm>
              <a:custGeom>
                <a:avLst/>
                <a:gdLst/>
                <a:ahLst/>
                <a:cxnLst>
                  <a:cxn ang="0">
                    <a:pos x="18" y="1948"/>
                  </a:cxn>
                  <a:cxn ang="0">
                    <a:pos x="48" y="1708"/>
                  </a:cxn>
                  <a:cxn ang="0">
                    <a:pos x="96" y="1475"/>
                  </a:cxn>
                  <a:cxn ang="0">
                    <a:pos x="161" y="1235"/>
                  </a:cxn>
                  <a:cxn ang="0">
                    <a:pos x="251" y="995"/>
                  </a:cxn>
                  <a:cxn ang="0">
                    <a:pos x="365" y="755"/>
                  </a:cxn>
                  <a:cxn ang="0">
                    <a:pos x="496" y="510"/>
                  </a:cxn>
                  <a:cxn ang="0">
                    <a:pos x="658" y="258"/>
                  </a:cxn>
                  <a:cxn ang="0">
                    <a:pos x="741" y="132"/>
                  </a:cxn>
                  <a:cxn ang="0">
                    <a:pos x="837" y="0"/>
                  </a:cxn>
                  <a:cxn ang="0">
                    <a:pos x="825" y="0"/>
                  </a:cxn>
                  <a:cxn ang="0">
                    <a:pos x="729" y="132"/>
                  </a:cxn>
                  <a:cxn ang="0">
                    <a:pos x="640" y="258"/>
                  </a:cxn>
                  <a:cxn ang="0">
                    <a:pos x="562" y="384"/>
                  </a:cxn>
                  <a:cxn ang="0">
                    <a:pos x="484" y="510"/>
                  </a:cxn>
                  <a:cxn ang="0">
                    <a:pos x="353" y="755"/>
                  </a:cxn>
                  <a:cxn ang="0">
                    <a:pos x="239" y="995"/>
                  </a:cxn>
                  <a:cxn ang="0">
                    <a:pos x="150" y="1235"/>
                  </a:cxn>
                  <a:cxn ang="0">
                    <a:pos x="84" y="1469"/>
                  </a:cxn>
                  <a:cxn ang="0">
                    <a:pos x="36" y="1702"/>
                  </a:cxn>
                  <a:cxn ang="0">
                    <a:pos x="6" y="1942"/>
                  </a:cxn>
                  <a:cxn ang="0">
                    <a:pos x="0" y="2200"/>
                  </a:cxn>
                  <a:cxn ang="0">
                    <a:pos x="12" y="2470"/>
                  </a:cxn>
                  <a:cxn ang="0">
                    <a:pos x="48" y="2739"/>
                  </a:cxn>
                  <a:cxn ang="0">
                    <a:pos x="114" y="3027"/>
                  </a:cxn>
                  <a:cxn ang="0">
                    <a:pos x="150" y="3171"/>
                  </a:cxn>
                  <a:cxn ang="0">
                    <a:pos x="197" y="3321"/>
                  </a:cxn>
                  <a:cxn ang="0">
                    <a:pos x="245" y="3477"/>
                  </a:cxn>
                  <a:cxn ang="0">
                    <a:pos x="305" y="3639"/>
                  </a:cxn>
                  <a:cxn ang="0">
                    <a:pos x="365" y="3800"/>
                  </a:cxn>
                  <a:cxn ang="0">
                    <a:pos x="437" y="3968"/>
                  </a:cxn>
                  <a:cxn ang="0">
                    <a:pos x="508" y="4136"/>
                  </a:cxn>
                  <a:cxn ang="0">
                    <a:pos x="592" y="4316"/>
                  </a:cxn>
                  <a:cxn ang="0">
                    <a:pos x="604" y="4316"/>
                  </a:cxn>
                  <a:cxn ang="0">
                    <a:pos x="520" y="4136"/>
                  </a:cxn>
                  <a:cxn ang="0">
                    <a:pos x="448" y="3968"/>
                  </a:cxn>
                  <a:cxn ang="0">
                    <a:pos x="377" y="3800"/>
                  </a:cxn>
                  <a:cxn ang="0">
                    <a:pos x="317" y="3639"/>
                  </a:cxn>
                  <a:cxn ang="0">
                    <a:pos x="257" y="3477"/>
                  </a:cxn>
                  <a:cxn ang="0">
                    <a:pos x="209" y="3327"/>
                  </a:cxn>
                  <a:cxn ang="0">
                    <a:pos x="161" y="3171"/>
                  </a:cxn>
                  <a:cxn ang="0">
                    <a:pos x="126" y="3027"/>
                  </a:cxn>
                  <a:cxn ang="0">
                    <a:pos x="60" y="2739"/>
                  </a:cxn>
                  <a:cxn ang="0">
                    <a:pos x="24" y="2470"/>
                  </a:cxn>
                  <a:cxn ang="0">
                    <a:pos x="12" y="2206"/>
                  </a:cxn>
                  <a:cxn ang="0">
                    <a:pos x="18" y="1948"/>
                  </a:cxn>
                  <a:cxn ang="0">
                    <a:pos x="18" y="1948"/>
                  </a:cxn>
                </a:cxnLst>
                <a:rect l="0" t="0" r="r" b="b"/>
                <a:pathLst>
                  <a:path w="837" h="4316">
                    <a:moveTo>
                      <a:pt x="18" y="1948"/>
                    </a:moveTo>
                    <a:lnTo>
                      <a:pt x="48" y="1708"/>
                    </a:lnTo>
                    <a:lnTo>
                      <a:pt x="96" y="1475"/>
                    </a:lnTo>
                    <a:lnTo>
                      <a:pt x="161" y="1235"/>
                    </a:lnTo>
                    <a:lnTo>
                      <a:pt x="251" y="995"/>
                    </a:lnTo>
                    <a:lnTo>
                      <a:pt x="365" y="755"/>
                    </a:lnTo>
                    <a:lnTo>
                      <a:pt x="496" y="510"/>
                    </a:lnTo>
                    <a:lnTo>
                      <a:pt x="658" y="258"/>
                    </a:lnTo>
                    <a:lnTo>
                      <a:pt x="741" y="132"/>
                    </a:lnTo>
                    <a:lnTo>
                      <a:pt x="837" y="0"/>
                    </a:lnTo>
                    <a:lnTo>
                      <a:pt x="825" y="0"/>
                    </a:lnTo>
                    <a:lnTo>
                      <a:pt x="729" y="132"/>
                    </a:lnTo>
                    <a:lnTo>
                      <a:pt x="640" y="258"/>
                    </a:lnTo>
                    <a:lnTo>
                      <a:pt x="562" y="384"/>
                    </a:lnTo>
                    <a:lnTo>
                      <a:pt x="484" y="510"/>
                    </a:lnTo>
                    <a:lnTo>
                      <a:pt x="353" y="755"/>
                    </a:lnTo>
                    <a:lnTo>
                      <a:pt x="239" y="995"/>
                    </a:lnTo>
                    <a:lnTo>
                      <a:pt x="150" y="1235"/>
                    </a:lnTo>
                    <a:lnTo>
                      <a:pt x="84" y="1469"/>
                    </a:lnTo>
                    <a:lnTo>
                      <a:pt x="36" y="1702"/>
                    </a:lnTo>
                    <a:lnTo>
                      <a:pt x="6" y="1942"/>
                    </a:lnTo>
                    <a:lnTo>
                      <a:pt x="0" y="2200"/>
                    </a:lnTo>
                    <a:lnTo>
                      <a:pt x="12" y="2470"/>
                    </a:lnTo>
                    <a:lnTo>
                      <a:pt x="48" y="2739"/>
                    </a:lnTo>
                    <a:lnTo>
                      <a:pt x="114" y="3027"/>
                    </a:lnTo>
                    <a:lnTo>
                      <a:pt x="150" y="3171"/>
                    </a:lnTo>
                    <a:lnTo>
                      <a:pt x="197" y="3321"/>
                    </a:lnTo>
                    <a:lnTo>
                      <a:pt x="245" y="3477"/>
                    </a:lnTo>
                    <a:lnTo>
                      <a:pt x="305" y="3639"/>
                    </a:lnTo>
                    <a:lnTo>
                      <a:pt x="365" y="3800"/>
                    </a:lnTo>
                    <a:lnTo>
                      <a:pt x="437" y="3968"/>
                    </a:lnTo>
                    <a:lnTo>
                      <a:pt x="508" y="4136"/>
                    </a:lnTo>
                    <a:lnTo>
                      <a:pt x="592" y="4316"/>
                    </a:lnTo>
                    <a:lnTo>
                      <a:pt x="604" y="4316"/>
                    </a:lnTo>
                    <a:lnTo>
                      <a:pt x="520" y="4136"/>
                    </a:lnTo>
                    <a:lnTo>
                      <a:pt x="448" y="3968"/>
                    </a:lnTo>
                    <a:lnTo>
                      <a:pt x="377" y="3800"/>
                    </a:lnTo>
                    <a:lnTo>
                      <a:pt x="317" y="3639"/>
                    </a:lnTo>
                    <a:lnTo>
                      <a:pt x="257" y="3477"/>
                    </a:lnTo>
                    <a:lnTo>
                      <a:pt x="209" y="3327"/>
                    </a:lnTo>
                    <a:lnTo>
                      <a:pt x="161" y="3171"/>
                    </a:lnTo>
                    <a:lnTo>
                      <a:pt x="126" y="3027"/>
                    </a:lnTo>
                    <a:lnTo>
                      <a:pt x="60" y="2739"/>
                    </a:lnTo>
                    <a:lnTo>
                      <a:pt x="24" y="2470"/>
                    </a:lnTo>
                    <a:lnTo>
                      <a:pt x="12" y="2206"/>
                    </a:lnTo>
                    <a:lnTo>
                      <a:pt x="18" y="1948"/>
                    </a:lnTo>
                    <a:lnTo>
                      <a:pt x="18" y="194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>
                  <a:latin typeface="Maiandra GD" charset="0"/>
                  <a:ea typeface="+mn-ea"/>
                </a:endParaRPr>
              </a:p>
            </p:txBody>
          </p:sp>
        </p:grpSp>
        <p:sp>
          <p:nvSpPr>
            <p:cNvPr id="7" name="Freeform 20">
              <a:extLst>
                <a:ext uri="{FF2B5EF4-FFF2-40B4-BE49-F238E27FC236}">
                  <a16:creationId xmlns:a16="http://schemas.microsoft.com/office/drawing/2014/main" id="{8B8E5DE1-ABCD-4B75-3CB6-8F4BB13296B9}"/>
                </a:ext>
              </a:extLst>
            </p:cNvPr>
            <p:cNvSpPr>
              <a:spLocks/>
            </p:cNvSpPr>
            <p:nvPr/>
          </p:nvSpPr>
          <p:spPr bwMode="hidden">
            <a:xfrm>
              <a:off x="6" y="2901"/>
              <a:ext cx="606" cy="1415"/>
            </a:xfrm>
            <a:custGeom>
              <a:avLst/>
              <a:gdLst/>
              <a:ahLst/>
              <a:cxnLst>
                <a:cxn ang="0">
                  <a:pos x="0" y="54"/>
                </a:cxn>
                <a:cxn ang="0">
                  <a:pos x="42" y="228"/>
                </a:cxn>
                <a:cxn ang="0">
                  <a:pos x="96" y="402"/>
                </a:cxn>
                <a:cxn ang="0">
                  <a:pos x="161" y="576"/>
                </a:cxn>
                <a:cxn ang="0">
                  <a:pos x="227" y="744"/>
                </a:cxn>
                <a:cxn ang="0">
                  <a:pos x="305" y="917"/>
                </a:cxn>
                <a:cxn ang="0">
                  <a:pos x="389" y="1085"/>
                </a:cxn>
                <a:cxn ang="0">
                  <a:pos x="484" y="1253"/>
                </a:cxn>
                <a:cxn ang="0">
                  <a:pos x="586" y="1415"/>
                </a:cxn>
                <a:cxn ang="0">
                  <a:pos x="604" y="1415"/>
                </a:cxn>
                <a:cxn ang="0">
                  <a:pos x="496" y="1247"/>
                </a:cxn>
                <a:cxn ang="0">
                  <a:pos x="401" y="1073"/>
                </a:cxn>
                <a:cxn ang="0">
                  <a:pos x="311" y="899"/>
                </a:cxn>
                <a:cxn ang="0">
                  <a:pos x="233" y="720"/>
                </a:cxn>
                <a:cxn ang="0">
                  <a:pos x="161" y="546"/>
                </a:cxn>
                <a:cxn ang="0">
                  <a:pos x="102" y="366"/>
                </a:cxn>
                <a:cxn ang="0">
                  <a:pos x="48" y="180"/>
                </a:cxn>
                <a:cxn ang="0">
                  <a:pos x="0" y="0"/>
                </a:cxn>
                <a:cxn ang="0">
                  <a:pos x="0" y="54"/>
                </a:cxn>
                <a:cxn ang="0">
                  <a:pos x="0" y="54"/>
                </a:cxn>
              </a:cxnLst>
              <a:rect l="0" t="0" r="r" b="b"/>
              <a:pathLst>
                <a:path w="604" h="1415">
                  <a:moveTo>
                    <a:pt x="0" y="54"/>
                  </a:moveTo>
                  <a:lnTo>
                    <a:pt x="42" y="228"/>
                  </a:lnTo>
                  <a:lnTo>
                    <a:pt x="96" y="402"/>
                  </a:lnTo>
                  <a:lnTo>
                    <a:pt x="161" y="576"/>
                  </a:lnTo>
                  <a:lnTo>
                    <a:pt x="227" y="744"/>
                  </a:lnTo>
                  <a:lnTo>
                    <a:pt x="305" y="917"/>
                  </a:lnTo>
                  <a:lnTo>
                    <a:pt x="389" y="1085"/>
                  </a:lnTo>
                  <a:lnTo>
                    <a:pt x="484" y="1253"/>
                  </a:lnTo>
                  <a:lnTo>
                    <a:pt x="586" y="1415"/>
                  </a:lnTo>
                  <a:lnTo>
                    <a:pt x="604" y="1415"/>
                  </a:lnTo>
                  <a:lnTo>
                    <a:pt x="496" y="1247"/>
                  </a:lnTo>
                  <a:lnTo>
                    <a:pt x="401" y="1073"/>
                  </a:lnTo>
                  <a:lnTo>
                    <a:pt x="311" y="899"/>
                  </a:lnTo>
                  <a:lnTo>
                    <a:pt x="233" y="720"/>
                  </a:lnTo>
                  <a:lnTo>
                    <a:pt x="161" y="546"/>
                  </a:lnTo>
                  <a:lnTo>
                    <a:pt x="102" y="366"/>
                  </a:lnTo>
                  <a:lnTo>
                    <a:pt x="48" y="180"/>
                  </a:lnTo>
                  <a:lnTo>
                    <a:pt x="0" y="0"/>
                  </a:lnTo>
                  <a:lnTo>
                    <a:pt x="0" y="54"/>
                  </a:lnTo>
                  <a:lnTo>
                    <a:pt x="0" y="54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Maiandra GD" charset="0"/>
                <a:ea typeface="+mn-ea"/>
              </a:endParaRPr>
            </a:p>
          </p:txBody>
        </p:sp>
        <p:sp>
          <p:nvSpPr>
            <p:cNvPr id="8" name="Freeform 21">
              <a:extLst>
                <a:ext uri="{FF2B5EF4-FFF2-40B4-BE49-F238E27FC236}">
                  <a16:creationId xmlns:a16="http://schemas.microsoft.com/office/drawing/2014/main" id="{DACB8E91-51F5-B540-ACAE-6686F2875714}"/>
                </a:ext>
              </a:extLst>
            </p:cNvPr>
            <p:cNvSpPr>
              <a:spLocks/>
            </p:cNvSpPr>
            <p:nvPr/>
          </p:nvSpPr>
          <p:spPr bwMode="hidden">
            <a:xfrm>
              <a:off x="6" y="3890"/>
              <a:ext cx="228" cy="426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108" y="240"/>
                </a:cxn>
                <a:cxn ang="0">
                  <a:pos x="215" y="426"/>
                </a:cxn>
                <a:cxn ang="0">
                  <a:pos x="227" y="426"/>
                </a:cxn>
                <a:cxn ang="0">
                  <a:pos x="167" y="330"/>
                </a:cxn>
                <a:cxn ang="0">
                  <a:pos x="114" y="222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227" h="426">
                  <a:moveTo>
                    <a:pt x="0" y="30"/>
                  </a:moveTo>
                  <a:lnTo>
                    <a:pt x="108" y="240"/>
                  </a:lnTo>
                  <a:lnTo>
                    <a:pt x="215" y="426"/>
                  </a:lnTo>
                  <a:lnTo>
                    <a:pt x="227" y="426"/>
                  </a:lnTo>
                  <a:lnTo>
                    <a:pt x="167" y="330"/>
                  </a:lnTo>
                  <a:lnTo>
                    <a:pt x="114" y="222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Maiandra GD" charset="0"/>
                <a:ea typeface="+mn-ea"/>
              </a:endParaRPr>
            </a:p>
          </p:txBody>
        </p:sp>
        <p:sp>
          <p:nvSpPr>
            <p:cNvPr id="9" name="Freeform 22">
              <a:extLst>
                <a:ext uri="{FF2B5EF4-FFF2-40B4-BE49-F238E27FC236}">
                  <a16:creationId xmlns:a16="http://schemas.microsoft.com/office/drawing/2014/main" id="{AE9AF9D5-EE7C-F446-2F96-10A38229FB55}"/>
                </a:ext>
              </a:extLst>
            </p:cNvPr>
            <p:cNvSpPr>
              <a:spLocks/>
            </p:cNvSpPr>
            <p:nvPr/>
          </p:nvSpPr>
          <p:spPr bwMode="hidden">
            <a:xfrm>
              <a:off x="4776" y="0"/>
              <a:ext cx="984" cy="1786"/>
            </a:xfrm>
            <a:custGeom>
              <a:avLst/>
              <a:gdLst/>
              <a:ahLst/>
              <a:cxnLst>
                <a:cxn ang="0">
                  <a:pos x="981" y="1786"/>
                </a:cxn>
                <a:cxn ang="0">
                  <a:pos x="981" y="1720"/>
                </a:cxn>
                <a:cxn ang="0">
                  <a:pos x="969" y="1666"/>
                </a:cxn>
                <a:cxn ang="0">
                  <a:pos x="957" y="1613"/>
                </a:cxn>
                <a:cxn ang="0">
                  <a:pos x="921" y="1487"/>
                </a:cxn>
                <a:cxn ang="0">
                  <a:pos x="885" y="1361"/>
                </a:cxn>
                <a:cxn ang="0">
                  <a:pos x="796" y="1121"/>
                </a:cxn>
                <a:cxn ang="0">
                  <a:pos x="682" y="899"/>
                </a:cxn>
                <a:cxn ang="0">
                  <a:pos x="562" y="689"/>
                </a:cxn>
                <a:cxn ang="0">
                  <a:pos x="431" y="498"/>
                </a:cxn>
                <a:cxn ang="0">
                  <a:pos x="293" y="318"/>
                </a:cxn>
                <a:cxn ang="0">
                  <a:pos x="150" y="150"/>
                </a:cxn>
                <a:cxn ang="0">
                  <a:pos x="12" y="0"/>
                </a:cxn>
                <a:cxn ang="0">
                  <a:pos x="0" y="0"/>
                </a:cxn>
                <a:cxn ang="0">
                  <a:pos x="138" y="150"/>
                </a:cxn>
                <a:cxn ang="0">
                  <a:pos x="275" y="318"/>
                </a:cxn>
                <a:cxn ang="0">
                  <a:pos x="413" y="498"/>
                </a:cxn>
                <a:cxn ang="0">
                  <a:pos x="545" y="689"/>
                </a:cxn>
                <a:cxn ang="0">
                  <a:pos x="670" y="899"/>
                </a:cxn>
                <a:cxn ang="0">
                  <a:pos x="778" y="1121"/>
                </a:cxn>
                <a:cxn ang="0">
                  <a:pos x="873" y="1361"/>
                </a:cxn>
                <a:cxn ang="0">
                  <a:pos x="909" y="1487"/>
                </a:cxn>
                <a:cxn ang="0">
                  <a:pos x="945" y="1619"/>
                </a:cxn>
                <a:cxn ang="0">
                  <a:pos x="963" y="1702"/>
                </a:cxn>
                <a:cxn ang="0">
                  <a:pos x="981" y="1786"/>
                </a:cxn>
                <a:cxn ang="0">
                  <a:pos x="981" y="1786"/>
                </a:cxn>
              </a:cxnLst>
              <a:rect l="0" t="0" r="r" b="b"/>
              <a:pathLst>
                <a:path w="981" h="1786">
                  <a:moveTo>
                    <a:pt x="981" y="1786"/>
                  </a:moveTo>
                  <a:lnTo>
                    <a:pt x="981" y="1720"/>
                  </a:lnTo>
                  <a:lnTo>
                    <a:pt x="969" y="1666"/>
                  </a:lnTo>
                  <a:lnTo>
                    <a:pt x="957" y="1613"/>
                  </a:lnTo>
                  <a:lnTo>
                    <a:pt x="921" y="1487"/>
                  </a:lnTo>
                  <a:lnTo>
                    <a:pt x="885" y="1361"/>
                  </a:lnTo>
                  <a:lnTo>
                    <a:pt x="796" y="1121"/>
                  </a:lnTo>
                  <a:lnTo>
                    <a:pt x="682" y="899"/>
                  </a:lnTo>
                  <a:lnTo>
                    <a:pt x="562" y="689"/>
                  </a:lnTo>
                  <a:lnTo>
                    <a:pt x="431" y="498"/>
                  </a:lnTo>
                  <a:lnTo>
                    <a:pt x="293" y="318"/>
                  </a:lnTo>
                  <a:lnTo>
                    <a:pt x="150" y="15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138" y="150"/>
                  </a:lnTo>
                  <a:lnTo>
                    <a:pt x="275" y="318"/>
                  </a:lnTo>
                  <a:lnTo>
                    <a:pt x="413" y="498"/>
                  </a:lnTo>
                  <a:lnTo>
                    <a:pt x="545" y="689"/>
                  </a:lnTo>
                  <a:lnTo>
                    <a:pt x="670" y="899"/>
                  </a:lnTo>
                  <a:lnTo>
                    <a:pt x="778" y="1121"/>
                  </a:lnTo>
                  <a:lnTo>
                    <a:pt x="873" y="1361"/>
                  </a:lnTo>
                  <a:lnTo>
                    <a:pt x="909" y="1487"/>
                  </a:lnTo>
                  <a:lnTo>
                    <a:pt x="945" y="1619"/>
                  </a:lnTo>
                  <a:lnTo>
                    <a:pt x="963" y="1702"/>
                  </a:lnTo>
                  <a:lnTo>
                    <a:pt x="981" y="1786"/>
                  </a:lnTo>
                  <a:lnTo>
                    <a:pt x="981" y="178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4118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Maiandra GD" charset="0"/>
                <a:ea typeface="+mn-ea"/>
              </a:endParaRPr>
            </a:p>
          </p:txBody>
        </p:sp>
        <p:sp>
          <p:nvSpPr>
            <p:cNvPr id="10" name="Freeform 23">
              <a:extLst>
                <a:ext uri="{FF2B5EF4-FFF2-40B4-BE49-F238E27FC236}">
                  <a16:creationId xmlns:a16="http://schemas.microsoft.com/office/drawing/2014/main" id="{AC923D42-5FCA-5584-8FB4-36533A74D477}"/>
                </a:ext>
              </a:extLst>
            </p:cNvPr>
            <p:cNvSpPr>
              <a:spLocks/>
            </p:cNvSpPr>
            <p:nvPr/>
          </p:nvSpPr>
          <p:spPr bwMode="hidden">
            <a:xfrm>
              <a:off x="5041" y="0"/>
              <a:ext cx="719" cy="845"/>
            </a:xfrm>
            <a:custGeom>
              <a:avLst/>
              <a:gdLst>
                <a:gd name="T0" fmla="*/ 735 w 717"/>
                <a:gd name="T1" fmla="*/ 845 h 845"/>
                <a:gd name="T2" fmla="*/ 735 w 717"/>
                <a:gd name="T3" fmla="*/ 821 h 845"/>
                <a:gd name="T4" fmla="*/ 592 w 717"/>
                <a:gd name="T5" fmla="*/ 605 h 845"/>
                <a:gd name="T6" fmla="*/ 415 w 717"/>
                <a:gd name="T7" fmla="*/ 396 h 845"/>
                <a:gd name="T8" fmla="*/ 230 w 717"/>
                <a:gd name="T9" fmla="*/ 192 h 845"/>
                <a:gd name="T10" fmla="*/ 17 w 717"/>
                <a:gd name="T11" fmla="*/ 0 h 845"/>
                <a:gd name="T12" fmla="*/ 0 w 717"/>
                <a:gd name="T13" fmla="*/ 0 h 845"/>
                <a:gd name="T14" fmla="*/ 218 w 717"/>
                <a:gd name="T15" fmla="*/ 198 h 845"/>
                <a:gd name="T16" fmla="*/ 409 w 717"/>
                <a:gd name="T17" fmla="*/ 408 h 845"/>
                <a:gd name="T18" fmla="*/ 586 w 717"/>
                <a:gd name="T19" fmla="*/ 623 h 845"/>
                <a:gd name="T20" fmla="*/ 735 w 717"/>
                <a:gd name="T21" fmla="*/ 845 h 845"/>
                <a:gd name="T22" fmla="*/ 735 w 717"/>
                <a:gd name="T23" fmla="*/ 845 h 845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717" h="845">
                  <a:moveTo>
                    <a:pt x="717" y="845"/>
                  </a:moveTo>
                  <a:lnTo>
                    <a:pt x="717" y="821"/>
                  </a:lnTo>
                  <a:lnTo>
                    <a:pt x="574" y="605"/>
                  </a:lnTo>
                  <a:lnTo>
                    <a:pt x="406" y="396"/>
                  </a:lnTo>
                  <a:lnTo>
                    <a:pt x="221" y="192"/>
                  </a:lnTo>
                  <a:lnTo>
                    <a:pt x="17" y="0"/>
                  </a:lnTo>
                  <a:lnTo>
                    <a:pt x="0" y="0"/>
                  </a:lnTo>
                  <a:lnTo>
                    <a:pt x="209" y="198"/>
                  </a:lnTo>
                  <a:lnTo>
                    <a:pt x="400" y="408"/>
                  </a:lnTo>
                  <a:lnTo>
                    <a:pt x="568" y="623"/>
                  </a:lnTo>
                  <a:lnTo>
                    <a:pt x="717" y="84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" name="Freeform 24">
              <a:extLst>
                <a:ext uri="{FF2B5EF4-FFF2-40B4-BE49-F238E27FC236}">
                  <a16:creationId xmlns:a16="http://schemas.microsoft.com/office/drawing/2014/main" id="{1E66C7D7-144F-4D4B-BF9D-9C80380E5F86}"/>
                </a:ext>
              </a:extLst>
            </p:cNvPr>
            <p:cNvSpPr>
              <a:spLocks/>
            </p:cNvSpPr>
            <p:nvPr/>
          </p:nvSpPr>
          <p:spPr bwMode="hidden">
            <a:xfrm>
              <a:off x="5352" y="0"/>
              <a:ext cx="408" cy="414"/>
            </a:xfrm>
            <a:custGeom>
              <a:avLst/>
              <a:gdLst>
                <a:gd name="T0" fmla="*/ 416 w 407"/>
                <a:gd name="T1" fmla="*/ 414 h 414"/>
                <a:gd name="T2" fmla="*/ 416 w 407"/>
                <a:gd name="T3" fmla="*/ 396 h 414"/>
                <a:gd name="T4" fmla="*/ 231 w 407"/>
                <a:gd name="T5" fmla="*/ 192 h 414"/>
                <a:gd name="T6" fmla="*/ 12 w 407"/>
                <a:gd name="T7" fmla="*/ 0 h 414"/>
                <a:gd name="T8" fmla="*/ 0 w 407"/>
                <a:gd name="T9" fmla="*/ 0 h 414"/>
                <a:gd name="T10" fmla="*/ 108 w 407"/>
                <a:gd name="T11" fmla="*/ 102 h 414"/>
                <a:gd name="T12" fmla="*/ 225 w 407"/>
                <a:gd name="T13" fmla="*/ 204 h 414"/>
                <a:gd name="T14" fmla="*/ 416 w 407"/>
                <a:gd name="T15" fmla="*/ 414 h 414"/>
                <a:gd name="T16" fmla="*/ 416 w 407"/>
                <a:gd name="T17" fmla="*/ 414 h 414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407" h="414">
                  <a:moveTo>
                    <a:pt x="407" y="414"/>
                  </a:moveTo>
                  <a:lnTo>
                    <a:pt x="407" y="396"/>
                  </a:lnTo>
                  <a:lnTo>
                    <a:pt x="222" y="192"/>
                  </a:lnTo>
                  <a:lnTo>
                    <a:pt x="12" y="0"/>
                  </a:lnTo>
                  <a:lnTo>
                    <a:pt x="0" y="0"/>
                  </a:lnTo>
                  <a:lnTo>
                    <a:pt x="108" y="102"/>
                  </a:lnTo>
                  <a:lnTo>
                    <a:pt x="216" y="204"/>
                  </a:lnTo>
                  <a:lnTo>
                    <a:pt x="407" y="414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" name="Freeform 25">
              <a:extLst>
                <a:ext uri="{FF2B5EF4-FFF2-40B4-BE49-F238E27FC236}">
                  <a16:creationId xmlns:a16="http://schemas.microsoft.com/office/drawing/2014/main" id="{0D0BDA07-9638-1B1E-BE31-9A3BEC2F5874}"/>
                </a:ext>
              </a:extLst>
            </p:cNvPr>
            <p:cNvSpPr>
              <a:spLocks/>
            </p:cNvSpPr>
            <p:nvPr/>
          </p:nvSpPr>
          <p:spPr bwMode="hidden">
            <a:xfrm>
              <a:off x="6" y="0"/>
              <a:ext cx="858" cy="1409"/>
            </a:xfrm>
            <a:custGeom>
              <a:avLst/>
              <a:gdLst/>
              <a:ahLst/>
              <a:cxnLst>
                <a:cxn ang="0">
                  <a:pos x="0" y="1361"/>
                </a:cxn>
                <a:cxn ang="0">
                  <a:pos x="0" y="1409"/>
                </a:cxn>
                <a:cxn ang="0">
                  <a:pos x="54" y="1211"/>
                </a:cxn>
                <a:cxn ang="0">
                  <a:pos x="126" y="1013"/>
                </a:cxn>
                <a:cxn ang="0">
                  <a:pos x="215" y="827"/>
                </a:cxn>
                <a:cxn ang="0">
                  <a:pos x="311" y="647"/>
                </a:cxn>
                <a:cxn ang="0">
                  <a:pos x="431" y="474"/>
                </a:cxn>
                <a:cxn ang="0">
                  <a:pos x="556" y="312"/>
                </a:cxn>
                <a:cxn ang="0">
                  <a:pos x="700" y="150"/>
                </a:cxn>
                <a:cxn ang="0">
                  <a:pos x="855" y="0"/>
                </a:cxn>
                <a:cxn ang="0">
                  <a:pos x="837" y="0"/>
                </a:cxn>
                <a:cxn ang="0">
                  <a:pos x="688" y="144"/>
                </a:cxn>
                <a:cxn ang="0">
                  <a:pos x="550" y="300"/>
                </a:cxn>
                <a:cxn ang="0">
                  <a:pos x="425" y="462"/>
                </a:cxn>
                <a:cxn ang="0">
                  <a:pos x="311" y="629"/>
                </a:cxn>
                <a:cxn ang="0">
                  <a:pos x="215" y="803"/>
                </a:cxn>
                <a:cxn ang="0">
                  <a:pos x="132" y="983"/>
                </a:cxn>
                <a:cxn ang="0">
                  <a:pos x="60" y="1169"/>
                </a:cxn>
                <a:cxn ang="0">
                  <a:pos x="0" y="1361"/>
                </a:cxn>
                <a:cxn ang="0">
                  <a:pos x="0" y="1361"/>
                </a:cxn>
              </a:cxnLst>
              <a:rect l="0" t="0" r="r" b="b"/>
              <a:pathLst>
                <a:path w="855" h="1409">
                  <a:moveTo>
                    <a:pt x="0" y="1361"/>
                  </a:moveTo>
                  <a:lnTo>
                    <a:pt x="0" y="1409"/>
                  </a:lnTo>
                  <a:lnTo>
                    <a:pt x="54" y="1211"/>
                  </a:lnTo>
                  <a:lnTo>
                    <a:pt x="126" y="1013"/>
                  </a:lnTo>
                  <a:lnTo>
                    <a:pt x="215" y="827"/>
                  </a:lnTo>
                  <a:lnTo>
                    <a:pt x="311" y="647"/>
                  </a:lnTo>
                  <a:lnTo>
                    <a:pt x="431" y="474"/>
                  </a:lnTo>
                  <a:lnTo>
                    <a:pt x="556" y="312"/>
                  </a:lnTo>
                  <a:lnTo>
                    <a:pt x="700" y="150"/>
                  </a:lnTo>
                  <a:lnTo>
                    <a:pt x="855" y="0"/>
                  </a:lnTo>
                  <a:lnTo>
                    <a:pt x="837" y="0"/>
                  </a:lnTo>
                  <a:lnTo>
                    <a:pt x="688" y="144"/>
                  </a:lnTo>
                  <a:lnTo>
                    <a:pt x="550" y="300"/>
                  </a:lnTo>
                  <a:lnTo>
                    <a:pt x="425" y="462"/>
                  </a:lnTo>
                  <a:lnTo>
                    <a:pt x="311" y="629"/>
                  </a:lnTo>
                  <a:lnTo>
                    <a:pt x="215" y="803"/>
                  </a:lnTo>
                  <a:lnTo>
                    <a:pt x="132" y="983"/>
                  </a:lnTo>
                  <a:lnTo>
                    <a:pt x="60" y="1169"/>
                  </a:lnTo>
                  <a:lnTo>
                    <a:pt x="0" y="1361"/>
                  </a:lnTo>
                  <a:lnTo>
                    <a:pt x="0" y="1361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4118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Maiandra GD" charset="0"/>
                <a:ea typeface="+mn-ea"/>
              </a:endParaRPr>
            </a:p>
          </p:txBody>
        </p:sp>
        <p:sp>
          <p:nvSpPr>
            <p:cNvPr id="13" name="Freeform 26">
              <a:extLst>
                <a:ext uri="{FF2B5EF4-FFF2-40B4-BE49-F238E27FC236}">
                  <a16:creationId xmlns:a16="http://schemas.microsoft.com/office/drawing/2014/main" id="{4BC18EF4-CB51-339F-78D9-AC290F770432}"/>
                </a:ext>
              </a:extLst>
            </p:cNvPr>
            <p:cNvSpPr>
              <a:spLocks/>
            </p:cNvSpPr>
            <p:nvPr/>
          </p:nvSpPr>
          <p:spPr bwMode="hidden">
            <a:xfrm>
              <a:off x="6" y="0"/>
              <a:ext cx="588" cy="599"/>
            </a:xfrm>
            <a:custGeom>
              <a:avLst/>
              <a:gdLst>
                <a:gd name="T0" fmla="*/ 604 w 586"/>
                <a:gd name="T1" fmla="*/ 0 h 599"/>
                <a:gd name="T2" fmla="*/ 586 w 586"/>
                <a:gd name="T3" fmla="*/ 0 h 599"/>
                <a:gd name="T4" fmla="*/ 416 w 586"/>
                <a:gd name="T5" fmla="*/ 132 h 599"/>
                <a:gd name="T6" fmla="*/ 266 w 586"/>
                <a:gd name="T7" fmla="*/ 270 h 599"/>
                <a:gd name="T8" fmla="*/ 120 w 586"/>
                <a:gd name="T9" fmla="*/ 420 h 599"/>
                <a:gd name="T10" fmla="*/ 0 w 586"/>
                <a:gd name="T11" fmla="*/ 575 h 599"/>
                <a:gd name="T12" fmla="*/ 0 w 586"/>
                <a:gd name="T13" fmla="*/ 599 h 599"/>
                <a:gd name="T14" fmla="*/ 120 w 586"/>
                <a:gd name="T15" fmla="*/ 432 h 599"/>
                <a:gd name="T16" fmla="*/ 266 w 586"/>
                <a:gd name="T17" fmla="*/ 282 h 599"/>
                <a:gd name="T18" fmla="*/ 422 w 586"/>
                <a:gd name="T19" fmla="*/ 138 h 599"/>
                <a:gd name="T20" fmla="*/ 604 w 586"/>
                <a:gd name="T21" fmla="*/ 0 h 599"/>
                <a:gd name="T22" fmla="*/ 604 w 586"/>
                <a:gd name="T23" fmla="*/ 0 h 599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586" h="599">
                  <a:moveTo>
                    <a:pt x="586" y="0"/>
                  </a:moveTo>
                  <a:lnTo>
                    <a:pt x="568" y="0"/>
                  </a:lnTo>
                  <a:lnTo>
                    <a:pt x="407" y="132"/>
                  </a:lnTo>
                  <a:lnTo>
                    <a:pt x="257" y="270"/>
                  </a:lnTo>
                  <a:lnTo>
                    <a:pt x="120" y="420"/>
                  </a:lnTo>
                  <a:lnTo>
                    <a:pt x="0" y="575"/>
                  </a:lnTo>
                  <a:lnTo>
                    <a:pt x="0" y="599"/>
                  </a:lnTo>
                  <a:lnTo>
                    <a:pt x="120" y="432"/>
                  </a:lnTo>
                  <a:lnTo>
                    <a:pt x="257" y="282"/>
                  </a:lnTo>
                  <a:lnTo>
                    <a:pt x="413" y="138"/>
                  </a:lnTo>
                  <a:lnTo>
                    <a:pt x="586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" name="Freeform 27">
              <a:extLst>
                <a:ext uri="{FF2B5EF4-FFF2-40B4-BE49-F238E27FC236}">
                  <a16:creationId xmlns:a16="http://schemas.microsoft.com/office/drawing/2014/main" id="{33B656FC-59A1-AE51-76A5-CCDC17CD9681}"/>
                </a:ext>
              </a:extLst>
            </p:cNvPr>
            <p:cNvSpPr>
              <a:spLocks/>
            </p:cNvSpPr>
            <p:nvPr/>
          </p:nvSpPr>
          <p:spPr bwMode="hidden">
            <a:xfrm>
              <a:off x="6" y="0"/>
              <a:ext cx="270" cy="252"/>
            </a:xfrm>
            <a:custGeom>
              <a:avLst/>
              <a:gdLst>
                <a:gd name="T0" fmla="*/ 278 w 269"/>
                <a:gd name="T1" fmla="*/ 0 h 252"/>
                <a:gd name="T2" fmla="*/ 260 w 269"/>
                <a:gd name="T3" fmla="*/ 0 h 252"/>
                <a:gd name="T4" fmla="*/ 120 w 269"/>
                <a:gd name="T5" fmla="*/ 114 h 252"/>
                <a:gd name="T6" fmla="*/ 60 w 269"/>
                <a:gd name="T7" fmla="*/ 174 h 252"/>
                <a:gd name="T8" fmla="*/ 0 w 269"/>
                <a:gd name="T9" fmla="*/ 234 h 252"/>
                <a:gd name="T10" fmla="*/ 0 w 269"/>
                <a:gd name="T11" fmla="*/ 252 h 252"/>
                <a:gd name="T12" fmla="*/ 126 w 269"/>
                <a:gd name="T13" fmla="*/ 120 h 252"/>
                <a:gd name="T14" fmla="*/ 278 w 269"/>
                <a:gd name="T15" fmla="*/ 0 h 252"/>
                <a:gd name="T16" fmla="*/ 278 w 269"/>
                <a:gd name="T17" fmla="*/ 0 h 252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269" h="252">
                  <a:moveTo>
                    <a:pt x="269" y="0"/>
                  </a:moveTo>
                  <a:lnTo>
                    <a:pt x="251" y="0"/>
                  </a:lnTo>
                  <a:lnTo>
                    <a:pt x="120" y="114"/>
                  </a:lnTo>
                  <a:lnTo>
                    <a:pt x="60" y="174"/>
                  </a:lnTo>
                  <a:lnTo>
                    <a:pt x="0" y="234"/>
                  </a:lnTo>
                  <a:lnTo>
                    <a:pt x="0" y="252"/>
                  </a:lnTo>
                  <a:lnTo>
                    <a:pt x="126" y="120"/>
                  </a:lnTo>
                  <a:lnTo>
                    <a:pt x="269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" name="Line 28">
              <a:extLst>
                <a:ext uri="{FF2B5EF4-FFF2-40B4-BE49-F238E27FC236}">
                  <a16:creationId xmlns:a16="http://schemas.microsoft.com/office/drawing/2014/main" id="{0570A20E-618C-6A95-7143-2B9865F36A48}"/>
                </a:ext>
              </a:extLst>
            </p:cNvPr>
            <p:cNvSpPr>
              <a:spLocks noChangeShapeType="1"/>
            </p:cNvSpPr>
            <p:nvPr/>
          </p:nvSpPr>
          <p:spPr bwMode="hidden">
            <a:xfrm>
              <a:off x="1" y="2749"/>
              <a:ext cx="5758" cy="0"/>
            </a:xfrm>
            <a:prstGeom prst="line">
              <a:avLst/>
            </a:prstGeom>
            <a:noFill/>
            <a:ln w="1587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" name="Line 29">
              <a:extLst>
                <a:ext uri="{FF2B5EF4-FFF2-40B4-BE49-F238E27FC236}">
                  <a16:creationId xmlns:a16="http://schemas.microsoft.com/office/drawing/2014/main" id="{2FF31953-FE28-7609-9238-BB5FBB6B2DD8}"/>
                </a:ext>
              </a:extLst>
            </p:cNvPr>
            <p:cNvSpPr>
              <a:spLocks noChangeShapeType="1"/>
            </p:cNvSpPr>
            <p:nvPr/>
          </p:nvSpPr>
          <p:spPr bwMode="hidden">
            <a:xfrm>
              <a:off x="1" y="2356"/>
              <a:ext cx="5758" cy="0"/>
            </a:xfrm>
            <a:prstGeom prst="line">
              <a:avLst/>
            </a:prstGeom>
            <a:noFill/>
            <a:ln w="1587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" name="Line 30">
              <a:extLst>
                <a:ext uri="{FF2B5EF4-FFF2-40B4-BE49-F238E27FC236}">
                  <a16:creationId xmlns:a16="http://schemas.microsoft.com/office/drawing/2014/main" id="{A5057105-4085-9B82-0309-921393FA54B2}"/>
                </a:ext>
              </a:extLst>
            </p:cNvPr>
            <p:cNvSpPr>
              <a:spLocks noChangeShapeType="1"/>
            </p:cNvSpPr>
            <p:nvPr/>
          </p:nvSpPr>
          <p:spPr bwMode="hidden">
            <a:xfrm>
              <a:off x="1" y="3142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18" name="Group 31">
              <a:extLst>
                <a:ext uri="{FF2B5EF4-FFF2-40B4-BE49-F238E27FC236}">
                  <a16:creationId xmlns:a16="http://schemas.microsoft.com/office/drawing/2014/main" id="{1B621893-9BD5-78F9-AAC9-49568DA7AD68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" y="392"/>
              <a:ext cx="5758" cy="1571"/>
              <a:chOff x="1" y="392"/>
              <a:chExt cx="5758" cy="1571"/>
            </a:xfrm>
          </p:grpSpPr>
          <p:sp>
            <p:nvSpPr>
              <p:cNvPr id="21" name="Line 32">
                <a:extLst>
                  <a:ext uri="{FF2B5EF4-FFF2-40B4-BE49-F238E27FC236}">
                    <a16:creationId xmlns:a16="http://schemas.microsoft.com/office/drawing/2014/main" id="{8737651F-6962-27F2-CCEA-D2F93549A1AA}"/>
                  </a:ext>
                </a:extLst>
              </p:cNvPr>
              <p:cNvSpPr>
                <a:spLocks noChangeShapeType="1"/>
              </p:cNvSpPr>
              <p:nvPr userDrawn="1"/>
            </p:nvSpPr>
            <p:spPr bwMode="hidden">
              <a:xfrm>
                <a:off x="1" y="784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" name="Line 33">
                <a:extLst>
                  <a:ext uri="{FF2B5EF4-FFF2-40B4-BE49-F238E27FC236}">
                    <a16:creationId xmlns:a16="http://schemas.microsoft.com/office/drawing/2014/main" id="{34A5B416-F367-F008-2279-90C459BEC01D}"/>
                  </a:ext>
                </a:extLst>
              </p:cNvPr>
              <p:cNvSpPr>
                <a:spLocks noChangeShapeType="1"/>
              </p:cNvSpPr>
              <p:nvPr userDrawn="1"/>
            </p:nvSpPr>
            <p:spPr bwMode="hidden">
              <a:xfrm>
                <a:off x="1" y="1963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" name="Line 34">
                <a:extLst>
                  <a:ext uri="{FF2B5EF4-FFF2-40B4-BE49-F238E27FC236}">
                    <a16:creationId xmlns:a16="http://schemas.microsoft.com/office/drawing/2014/main" id="{01DFDD31-DB65-8E91-41D0-CE9C64F0B7EE}"/>
                  </a:ext>
                </a:extLst>
              </p:cNvPr>
              <p:cNvSpPr>
                <a:spLocks noChangeShapeType="1"/>
              </p:cNvSpPr>
              <p:nvPr userDrawn="1"/>
            </p:nvSpPr>
            <p:spPr bwMode="hidden">
              <a:xfrm>
                <a:off x="1" y="1570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" name="Line 35">
                <a:extLst>
                  <a:ext uri="{FF2B5EF4-FFF2-40B4-BE49-F238E27FC236}">
                    <a16:creationId xmlns:a16="http://schemas.microsoft.com/office/drawing/2014/main" id="{6222BF81-3587-4A85-7E37-4C9790F22828}"/>
                  </a:ext>
                </a:extLst>
              </p:cNvPr>
              <p:cNvSpPr>
                <a:spLocks noChangeShapeType="1"/>
              </p:cNvSpPr>
              <p:nvPr userDrawn="1"/>
            </p:nvSpPr>
            <p:spPr bwMode="hidden">
              <a:xfrm>
                <a:off x="1" y="1177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" name="Line 36">
                <a:extLst>
                  <a:ext uri="{FF2B5EF4-FFF2-40B4-BE49-F238E27FC236}">
                    <a16:creationId xmlns:a16="http://schemas.microsoft.com/office/drawing/2014/main" id="{9B14E2BC-1100-73F0-7791-891F032E0815}"/>
                  </a:ext>
                </a:extLst>
              </p:cNvPr>
              <p:cNvSpPr>
                <a:spLocks noChangeShapeType="1"/>
              </p:cNvSpPr>
              <p:nvPr userDrawn="1"/>
            </p:nvSpPr>
            <p:spPr bwMode="hidden">
              <a:xfrm>
                <a:off x="1" y="392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9" name="Line 37">
              <a:extLst>
                <a:ext uri="{FF2B5EF4-FFF2-40B4-BE49-F238E27FC236}">
                  <a16:creationId xmlns:a16="http://schemas.microsoft.com/office/drawing/2014/main" id="{18EAD1AB-D2FE-C4A6-5934-7CD972EDC407}"/>
                </a:ext>
              </a:extLst>
            </p:cNvPr>
            <p:cNvSpPr>
              <a:spLocks noChangeShapeType="1"/>
            </p:cNvSpPr>
            <p:nvPr/>
          </p:nvSpPr>
          <p:spPr bwMode="hidden">
            <a:xfrm>
              <a:off x="1" y="3928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" name="Line 38">
              <a:extLst>
                <a:ext uri="{FF2B5EF4-FFF2-40B4-BE49-F238E27FC236}">
                  <a16:creationId xmlns:a16="http://schemas.microsoft.com/office/drawing/2014/main" id="{258A3138-A575-5D7F-0F50-0FAF8BDE8220}"/>
                </a:ext>
              </a:extLst>
            </p:cNvPr>
            <p:cNvSpPr>
              <a:spLocks noChangeShapeType="1"/>
            </p:cNvSpPr>
            <p:nvPr/>
          </p:nvSpPr>
          <p:spPr bwMode="hidden">
            <a:xfrm>
              <a:off x="1" y="3535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13703" name="Rectangle 39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692275"/>
            <a:ext cx="7772400" cy="1736725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13704" name="Rectangle 40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-111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39" name="Rectangle 41">
            <a:extLst>
              <a:ext uri="{FF2B5EF4-FFF2-40B4-BE49-F238E27FC236}">
                <a16:creationId xmlns:a16="http://schemas.microsoft.com/office/drawing/2014/main" id="{00DD2424-CFAE-4C95-C326-522E884B15E2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" name="Rectangle 42">
            <a:extLst>
              <a:ext uri="{FF2B5EF4-FFF2-40B4-BE49-F238E27FC236}">
                <a16:creationId xmlns:a16="http://schemas.microsoft.com/office/drawing/2014/main" id="{8FC3C1C7-360B-F74E-07F2-2C10B125A27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" name="Rectangle 43">
            <a:extLst>
              <a:ext uri="{FF2B5EF4-FFF2-40B4-BE49-F238E27FC236}">
                <a16:creationId xmlns:a16="http://schemas.microsoft.com/office/drawing/2014/main" id="{1F52EFD0-1CFD-9052-FCEE-D0A1F340EF5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B0E4069-8135-F947-A133-2BDF5F46D1A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234761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0">
            <a:extLst>
              <a:ext uri="{FF2B5EF4-FFF2-40B4-BE49-F238E27FC236}">
                <a16:creationId xmlns:a16="http://schemas.microsoft.com/office/drawing/2014/main" id="{2D48D301-9D15-9815-4125-71EBD296E08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1">
            <a:extLst>
              <a:ext uri="{FF2B5EF4-FFF2-40B4-BE49-F238E27FC236}">
                <a16:creationId xmlns:a16="http://schemas.microsoft.com/office/drawing/2014/main" id="{79D3773D-4C7D-429C-7167-60F512B3EF2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2">
            <a:extLst>
              <a:ext uri="{FF2B5EF4-FFF2-40B4-BE49-F238E27FC236}">
                <a16:creationId xmlns:a16="http://schemas.microsoft.com/office/drawing/2014/main" id="{7FDD826E-AED2-247A-1247-ADF25B550AD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0BC944C-97A6-ED40-A600-BCF008B438A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264841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0">
            <a:extLst>
              <a:ext uri="{FF2B5EF4-FFF2-40B4-BE49-F238E27FC236}">
                <a16:creationId xmlns:a16="http://schemas.microsoft.com/office/drawing/2014/main" id="{018B16CB-064E-559A-078C-60964EE12EF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1">
            <a:extLst>
              <a:ext uri="{FF2B5EF4-FFF2-40B4-BE49-F238E27FC236}">
                <a16:creationId xmlns:a16="http://schemas.microsoft.com/office/drawing/2014/main" id="{DF48839F-1BE5-B47D-6E17-B0E73EBA784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2">
            <a:extLst>
              <a:ext uri="{FF2B5EF4-FFF2-40B4-BE49-F238E27FC236}">
                <a16:creationId xmlns:a16="http://schemas.microsoft.com/office/drawing/2014/main" id="{A57AF847-6B67-D33C-8CA7-EE15A8C8351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F903747-A420-E84A-86D2-7E4893A5C12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438977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0">
            <a:extLst>
              <a:ext uri="{FF2B5EF4-FFF2-40B4-BE49-F238E27FC236}">
                <a16:creationId xmlns:a16="http://schemas.microsoft.com/office/drawing/2014/main" id="{57DBBB3C-51B7-B759-D39E-DBCD7576AC3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1">
            <a:extLst>
              <a:ext uri="{FF2B5EF4-FFF2-40B4-BE49-F238E27FC236}">
                <a16:creationId xmlns:a16="http://schemas.microsoft.com/office/drawing/2014/main" id="{DFC2569D-3C88-144F-7668-01A11DDDA03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2">
            <a:extLst>
              <a:ext uri="{FF2B5EF4-FFF2-40B4-BE49-F238E27FC236}">
                <a16:creationId xmlns:a16="http://schemas.microsoft.com/office/drawing/2014/main" id="{94924F39-1DF2-9CC7-0DD7-7E9B67AFE77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8F89371-90FB-5A42-AF43-8DF0B2FFF44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332602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0">
            <a:extLst>
              <a:ext uri="{FF2B5EF4-FFF2-40B4-BE49-F238E27FC236}">
                <a16:creationId xmlns:a16="http://schemas.microsoft.com/office/drawing/2014/main" id="{349AC1CD-A7DF-B175-AE6B-9B11B9142DD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1">
            <a:extLst>
              <a:ext uri="{FF2B5EF4-FFF2-40B4-BE49-F238E27FC236}">
                <a16:creationId xmlns:a16="http://schemas.microsoft.com/office/drawing/2014/main" id="{7F4FA0C9-9A7A-87AA-5877-19F49C199D3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2">
            <a:extLst>
              <a:ext uri="{FF2B5EF4-FFF2-40B4-BE49-F238E27FC236}">
                <a16:creationId xmlns:a16="http://schemas.microsoft.com/office/drawing/2014/main" id="{81A0821A-6D05-1002-CED2-1E0CFE6A487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948156F-D83E-CC4D-907F-741A9798833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39788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0">
            <a:extLst>
              <a:ext uri="{FF2B5EF4-FFF2-40B4-BE49-F238E27FC236}">
                <a16:creationId xmlns:a16="http://schemas.microsoft.com/office/drawing/2014/main" id="{006F15EE-04F3-718F-D8C1-9206BDE2EBD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1">
            <a:extLst>
              <a:ext uri="{FF2B5EF4-FFF2-40B4-BE49-F238E27FC236}">
                <a16:creationId xmlns:a16="http://schemas.microsoft.com/office/drawing/2014/main" id="{478457A3-6708-B788-FBE9-87740846914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2">
            <a:extLst>
              <a:ext uri="{FF2B5EF4-FFF2-40B4-BE49-F238E27FC236}">
                <a16:creationId xmlns:a16="http://schemas.microsoft.com/office/drawing/2014/main" id="{117F542C-BFC7-FDD8-0218-B16FFDDBC34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4661DCA-0149-5C44-8A6E-48BF5D8A57D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765495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0">
            <a:extLst>
              <a:ext uri="{FF2B5EF4-FFF2-40B4-BE49-F238E27FC236}">
                <a16:creationId xmlns:a16="http://schemas.microsoft.com/office/drawing/2014/main" id="{A8CD80DC-D053-984C-B742-F1869BE4FC3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41">
            <a:extLst>
              <a:ext uri="{FF2B5EF4-FFF2-40B4-BE49-F238E27FC236}">
                <a16:creationId xmlns:a16="http://schemas.microsoft.com/office/drawing/2014/main" id="{1045DEFD-BFE3-427C-E899-5D48ED4D7FD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42">
            <a:extLst>
              <a:ext uri="{FF2B5EF4-FFF2-40B4-BE49-F238E27FC236}">
                <a16:creationId xmlns:a16="http://schemas.microsoft.com/office/drawing/2014/main" id="{66264196-E569-ED87-EB20-42F31B42047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4C68BCD-B79A-9747-B3B0-295B53BD743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42890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0">
            <a:extLst>
              <a:ext uri="{FF2B5EF4-FFF2-40B4-BE49-F238E27FC236}">
                <a16:creationId xmlns:a16="http://schemas.microsoft.com/office/drawing/2014/main" id="{EF52B25E-48B0-8C27-3BF5-E04D9A2CF11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41">
            <a:extLst>
              <a:ext uri="{FF2B5EF4-FFF2-40B4-BE49-F238E27FC236}">
                <a16:creationId xmlns:a16="http://schemas.microsoft.com/office/drawing/2014/main" id="{D6ED2B52-FBAE-6E17-8AC6-8423481A7EF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2">
            <a:extLst>
              <a:ext uri="{FF2B5EF4-FFF2-40B4-BE49-F238E27FC236}">
                <a16:creationId xmlns:a16="http://schemas.microsoft.com/office/drawing/2014/main" id="{B69CEDE4-7EA1-5527-8BC3-261C4BA64B8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9683BE5-F332-2F4B-9274-D07EC660741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365064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0">
            <a:extLst>
              <a:ext uri="{FF2B5EF4-FFF2-40B4-BE49-F238E27FC236}">
                <a16:creationId xmlns:a16="http://schemas.microsoft.com/office/drawing/2014/main" id="{BA70A075-B2CB-22F1-174E-3F23984DCBB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41">
            <a:extLst>
              <a:ext uri="{FF2B5EF4-FFF2-40B4-BE49-F238E27FC236}">
                <a16:creationId xmlns:a16="http://schemas.microsoft.com/office/drawing/2014/main" id="{025585B0-B7BC-9AD0-156B-D07E26456E6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42">
            <a:extLst>
              <a:ext uri="{FF2B5EF4-FFF2-40B4-BE49-F238E27FC236}">
                <a16:creationId xmlns:a16="http://schemas.microsoft.com/office/drawing/2014/main" id="{3BDC188D-EE14-5DD6-27F3-2264618C9C0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DE38CE3-7800-B24F-84B8-8BEB3403414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803201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0">
            <a:extLst>
              <a:ext uri="{FF2B5EF4-FFF2-40B4-BE49-F238E27FC236}">
                <a16:creationId xmlns:a16="http://schemas.microsoft.com/office/drawing/2014/main" id="{DEA62102-4C52-6524-43B7-93BB7C6DA44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1">
            <a:extLst>
              <a:ext uri="{FF2B5EF4-FFF2-40B4-BE49-F238E27FC236}">
                <a16:creationId xmlns:a16="http://schemas.microsoft.com/office/drawing/2014/main" id="{61F7D75D-7A30-FD6B-B0F2-FD6EE567493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2">
            <a:extLst>
              <a:ext uri="{FF2B5EF4-FFF2-40B4-BE49-F238E27FC236}">
                <a16:creationId xmlns:a16="http://schemas.microsoft.com/office/drawing/2014/main" id="{ECB280CF-D9F0-AB88-AFBA-3D19533444D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D24D7A2-0245-1F4E-9BFF-8C8AEC01F7C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332825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0">
            <a:extLst>
              <a:ext uri="{FF2B5EF4-FFF2-40B4-BE49-F238E27FC236}">
                <a16:creationId xmlns:a16="http://schemas.microsoft.com/office/drawing/2014/main" id="{D4667447-5BC2-9C88-836A-1252FB431B3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1">
            <a:extLst>
              <a:ext uri="{FF2B5EF4-FFF2-40B4-BE49-F238E27FC236}">
                <a16:creationId xmlns:a16="http://schemas.microsoft.com/office/drawing/2014/main" id="{30F437CD-16A4-A506-161E-1B6BD915CCB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2">
            <a:extLst>
              <a:ext uri="{FF2B5EF4-FFF2-40B4-BE49-F238E27FC236}">
                <a16:creationId xmlns:a16="http://schemas.microsoft.com/office/drawing/2014/main" id="{4B08B4CF-2307-6C4E-1956-B9B3ED3A5CE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C261844-38B6-D04B-8EB8-D730C30717E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83473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CC0000"/>
            </a:gs>
            <a:gs pos="100000">
              <a:srgbClr val="50000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>
            <a:extLst>
              <a:ext uri="{FF2B5EF4-FFF2-40B4-BE49-F238E27FC236}">
                <a16:creationId xmlns:a16="http://schemas.microsoft.com/office/drawing/2014/main" id="{B0839945-74BA-DA82-1235-6311E2639609}"/>
              </a:ext>
            </a:extLst>
          </p:cNvPr>
          <p:cNvGrpSpPr>
            <a:grpSpLocks/>
          </p:cNvGrpSpPr>
          <p:nvPr/>
        </p:nvGrpSpPr>
        <p:grpSpPr bwMode="auto">
          <a:xfrm>
            <a:off x="1588" y="0"/>
            <a:ext cx="9148762" cy="6851650"/>
            <a:chOff x="1" y="0"/>
            <a:chExt cx="5763" cy="4316"/>
          </a:xfrm>
        </p:grpSpPr>
        <p:sp>
          <p:nvSpPr>
            <p:cNvPr id="112643" name="Freeform 3">
              <a:extLst>
                <a:ext uri="{FF2B5EF4-FFF2-40B4-BE49-F238E27FC236}">
                  <a16:creationId xmlns:a16="http://schemas.microsoft.com/office/drawing/2014/main" id="{DF229FBF-4DB4-05F4-247A-3C7911431BC1}"/>
                </a:ext>
              </a:extLst>
            </p:cNvPr>
            <p:cNvSpPr>
              <a:spLocks/>
            </p:cNvSpPr>
            <p:nvPr/>
          </p:nvSpPr>
          <p:spPr bwMode="hidden">
            <a:xfrm>
              <a:off x="5045" y="2626"/>
              <a:ext cx="719" cy="1690"/>
            </a:xfrm>
            <a:custGeom>
              <a:avLst/>
              <a:gdLst/>
              <a:ahLst/>
              <a:cxnLst>
                <a:cxn ang="0">
                  <a:pos x="717" y="72"/>
                </a:cxn>
                <a:cxn ang="0">
                  <a:pos x="717" y="0"/>
                </a:cxn>
                <a:cxn ang="0">
                  <a:pos x="699" y="101"/>
                </a:cxn>
                <a:cxn ang="0">
                  <a:pos x="675" y="209"/>
                </a:cxn>
                <a:cxn ang="0">
                  <a:pos x="627" y="389"/>
                </a:cxn>
                <a:cxn ang="0">
                  <a:pos x="574" y="569"/>
                </a:cxn>
                <a:cxn ang="0">
                  <a:pos x="502" y="749"/>
                </a:cxn>
                <a:cxn ang="0">
                  <a:pos x="424" y="935"/>
                </a:cxn>
                <a:cxn ang="0">
                  <a:pos x="334" y="1121"/>
                </a:cxn>
                <a:cxn ang="0">
                  <a:pos x="233" y="1312"/>
                </a:cxn>
                <a:cxn ang="0">
                  <a:pos x="125" y="1498"/>
                </a:cxn>
                <a:cxn ang="0">
                  <a:pos x="0" y="1690"/>
                </a:cxn>
                <a:cxn ang="0">
                  <a:pos x="11" y="1690"/>
                </a:cxn>
                <a:cxn ang="0">
                  <a:pos x="137" y="1498"/>
                </a:cxn>
                <a:cxn ang="0">
                  <a:pos x="245" y="1312"/>
                </a:cxn>
                <a:cxn ang="0">
                  <a:pos x="346" y="1121"/>
                </a:cxn>
                <a:cxn ang="0">
                  <a:pos x="436" y="935"/>
                </a:cxn>
                <a:cxn ang="0">
                  <a:pos x="514" y="749"/>
                </a:cxn>
                <a:cxn ang="0">
                  <a:pos x="585" y="569"/>
                </a:cxn>
                <a:cxn ang="0">
                  <a:pos x="639" y="389"/>
                </a:cxn>
                <a:cxn ang="0">
                  <a:pos x="687" y="209"/>
                </a:cxn>
                <a:cxn ang="0">
                  <a:pos x="705" y="143"/>
                </a:cxn>
                <a:cxn ang="0">
                  <a:pos x="717" y="72"/>
                </a:cxn>
                <a:cxn ang="0">
                  <a:pos x="717" y="72"/>
                </a:cxn>
              </a:cxnLst>
              <a:rect l="0" t="0" r="r" b="b"/>
              <a:pathLst>
                <a:path w="717" h="1690">
                  <a:moveTo>
                    <a:pt x="717" y="72"/>
                  </a:moveTo>
                  <a:lnTo>
                    <a:pt x="717" y="0"/>
                  </a:lnTo>
                  <a:lnTo>
                    <a:pt x="699" y="101"/>
                  </a:lnTo>
                  <a:lnTo>
                    <a:pt x="675" y="209"/>
                  </a:lnTo>
                  <a:lnTo>
                    <a:pt x="627" y="389"/>
                  </a:lnTo>
                  <a:lnTo>
                    <a:pt x="574" y="569"/>
                  </a:lnTo>
                  <a:lnTo>
                    <a:pt x="502" y="749"/>
                  </a:lnTo>
                  <a:lnTo>
                    <a:pt x="424" y="935"/>
                  </a:lnTo>
                  <a:lnTo>
                    <a:pt x="334" y="1121"/>
                  </a:lnTo>
                  <a:lnTo>
                    <a:pt x="233" y="1312"/>
                  </a:lnTo>
                  <a:lnTo>
                    <a:pt x="125" y="1498"/>
                  </a:lnTo>
                  <a:lnTo>
                    <a:pt x="0" y="1690"/>
                  </a:lnTo>
                  <a:lnTo>
                    <a:pt x="11" y="1690"/>
                  </a:lnTo>
                  <a:lnTo>
                    <a:pt x="137" y="1498"/>
                  </a:lnTo>
                  <a:lnTo>
                    <a:pt x="245" y="1312"/>
                  </a:lnTo>
                  <a:lnTo>
                    <a:pt x="346" y="1121"/>
                  </a:lnTo>
                  <a:lnTo>
                    <a:pt x="436" y="935"/>
                  </a:lnTo>
                  <a:lnTo>
                    <a:pt x="514" y="749"/>
                  </a:lnTo>
                  <a:lnTo>
                    <a:pt x="585" y="569"/>
                  </a:lnTo>
                  <a:lnTo>
                    <a:pt x="639" y="389"/>
                  </a:lnTo>
                  <a:lnTo>
                    <a:pt x="687" y="209"/>
                  </a:lnTo>
                  <a:lnTo>
                    <a:pt x="705" y="143"/>
                  </a:lnTo>
                  <a:lnTo>
                    <a:pt x="717" y="72"/>
                  </a:lnTo>
                  <a:lnTo>
                    <a:pt x="717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Maiandra GD" charset="0"/>
                <a:ea typeface="+mn-ea"/>
              </a:endParaRPr>
            </a:p>
          </p:txBody>
        </p:sp>
        <p:sp>
          <p:nvSpPr>
            <p:cNvPr id="112644" name="Freeform 4">
              <a:extLst>
                <a:ext uri="{FF2B5EF4-FFF2-40B4-BE49-F238E27FC236}">
                  <a16:creationId xmlns:a16="http://schemas.microsoft.com/office/drawing/2014/main" id="{C708471A-7BE7-CA68-F915-A2FD90C8B0F0}"/>
                </a:ext>
              </a:extLst>
            </p:cNvPr>
            <p:cNvSpPr>
              <a:spLocks/>
            </p:cNvSpPr>
            <p:nvPr/>
          </p:nvSpPr>
          <p:spPr bwMode="hidden">
            <a:xfrm>
              <a:off x="5386" y="3794"/>
              <a:ext cx="378" cy="522"/>
            </a:xfrm>
            <a:custGeom>
              <a:avLst/>
              <a:gdLst/>
              <a:ahLst/>
              <a:cxnLst>
                <a:cxn ang="0">
                  <a:pos x="377" y="0"/>
                </a:cxn>
                <a:cxn ang="0">
                  <a:pos x="293" y="132"/>
                </a:cxn>
                <a:cxn ang="0">
                  <a:pos x="204" y="264"/>
                </a:cxn>
                <a:cxn ang="0">
                  <a:pos x="102" y="396"/>
                </a:cxn>
                <a:cxn ang="0">
                  <a:pos x="0" y="522"/>
                </a:cxn>
                <a:cxn ang="0">
                  <a:pos x="12" y="522"/>
                </a:cxn>
                <a:cxn ang="0">
                  <a:pos x="114" y="402"/>
                </a:cxn>
                <a:cxn ang="0">
                  <a:pos x="204" y="282"/>
                </a:cxn>
                <a:cxn ang="0">
                  <a:pos x="377" y="24"/>
                </a:cxn>
                <a:cxn ang="0">
                  <a:pos x="377" y="0"/>
                </a:cxn>
                <a:cxn ang="0">
                  <a:pos x="377" y="0"/>
                </a:cxn>
              </a:cxnLst>
              <a:rect l="0" t="0" r="r" b="b"/>
              <a:pathLst>
                <a:path w="377" h="522">
                  <a:moveTo>
                    <a:pt x="377" y="0"/>
                  </a:moveTo>
                  <a:lnTo>
                    <a:pt x="293" y="132"/>
                  </a:lnTo>
                  <a:lnTo>
                    <a:pt x="204" y="264"/>
                  </a:lnTo>
                  <a:lnTo>
                    <a:pt x="102" y="396"/>
                  </a:lnTo>
                  <a:lnTo>
                    <a:pt x="0" y="522"/>
                  </a:lnTo>
                  <a:lnTo>
                    <a:pt x="12" y="522"/>
                  </a:lnTo>
                  <a:lnTo>
                    <a:pt x="114" y="402"/>
                  </a:lnTo>
                  <a:lnTo>
                    <a:pt x="204" y="282"/>
                  </a:lnTo>
                  <a:lnTo>
                    <a:pt x="377" y="24"/>
                  </a:lnTo>
                  <a:lnTo>
                    <a:pt x="377" y="0"/>
                  </a:lnTo>
                  <a:lnTo>
                    <a:pt x="377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Maiandra GD" charset="0"/>
                <a:ea typeface="+mn-ea"/>
              </a:endParaRPr>
            </a:p>
          </p:txBody>
        </p:sp>
        <p:sp>
          <p:nvSpPr>
            <p:cNvPr id="112645" name="Freeform 5">
              <a:extLst>
                <a:ext uri="{FF2B5EF4-FFF2-40B4-BE49-F238E27FC236}">
                  <a16:creationId xmlns:a16="http://schemas.microsoft.com/office/drawing/2014/main" id="{A8C8FDE9-7516-E091-68D5-709B7AA7D344}"/>
                </a:ext>
              </a:extLst>
            </p:cNvPr>
            <p:cNvSpPr>
              <a:spLocks/>
            </p:cNvSpPr>
            <p:nvPr/>
          </p:nvSpPr>
          <p:spPr bwMode="hidden">
            <a:xfrm>
              <a:off x="5680" y="4214"/>
              <a:ext cx="84" cy="102"/>
            </a:xfrm>
            <a:custGeom>
              <a:avLst/>
              <a:gdLst/>
              <a:ahLst/>
              <a:cxnLst>
                <a:cxn ang="0">
                  <a:pos x="0" y="102"/>
                </a:cxn>
                <a:cxn ang="0">
                  <a:pos x="18" y="102"/>
                </a:cxn>
                <a:cxn ang="0">
                  <a:pos x="48" y="60"/>
                </a:cxn>
                <a:cxn ang="0">
                  <a:pos x="84" y="24"/>
                </a:cxn>
                <a:cxn ang="0">
                  <a:pos x="84" y="0"/>
                </a:cxn>
                <a:cxn ang="0">
                  <a:pos x="42" y="54"/>
                </a:cxn>
                <a:cxn ang="0">
                  <a:pos x="0" y="102"/>
                </a:cxn>
                <a:cxn ang="0">
                  <a:pos x="0" y="102"/>
                </a:cxn>
              </a:cxnLst>
              <a:rect l="0" t="0" r="r" b="b"/>
              <a:pathLst>
                <a:path w="84" h="102">
                  <a:moveTo>
                    <a:pt x="0" y="102"/>
                  </a:moveTo>
                  <a:lnTo>
                    <a:pt x="18" y="102"/>
                  </a:lnTo>
                  <a:lnTo>
                    <a:pt x="48" y="60"/>
                  </a:lnTo>
                  <a:lnTo>
                    <a:pt x="84" y="24"/>
                  </a:lnTo>
                  <a:lnTo>
                    <a:pt x="84" y="0"/>
                  </a:lnTo>
                  <a:lnTo>
                    <a:pt x="42" y="54"/>
                  </a:lnTo>
                  <a:lnTo>
                    <a:pt x="0" y="102"/>
                  </a:lnTo>
                  <a:lnTo>
                    <a:pt x="0" y="10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Maiandra GD" charset="0"/>
                <a:ea typeface="+mn-ea"/>
              </a:endParaRPr>
            </a:p>
          </p:txBody>
        </p:sp>
        <p:grpSp>
          <p:nvGrpSpPr>
            <p:cNvPr id="1035" name="Group 6">
              <a:extLst>
                <a:ext uri="{FF2B5EF4-FFF2-40B4-BE49-F238E27FC236}">
                  <a16:creationId xmlns:a16="http://schemas.microsoft.com/office/drawing/2014/main" id="{A5681959-E3DF-4FDB-55B8-FA12F914D7D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88" y="0"/>
              <a:ext cx="5098" cy="4316"/>
              <a:chOff x="288" y="0"/>
              <a:chExt cx="5098" cy="4316"/>
            </a:xfrm>
          </p:grpSpPr>
          <p:sp>
            <p:nvSpPr>
              <p:cNvPr id="112647" name="Freeform 7">
                <a:extLst>
                  <a:ext uri="{FF2B5EF4-FFF2-40B4-BE49-F238E27FC236}">
                    <a16:creationId xmlns:a16="http://schemas.microsoft.com/office/drawing/2014/main" id="{F8A6D829-53FE-06DC-0225-8BBA4374AB88}"/>
                  </a:ext>
                </a:extLst>
              </p:cNvPr>
              <p:cNvSpPr>
                <a:spLocks/>
              </p:cNvSpPr>
              <p:nvPr userDrawn="1"/>
            </p:nvSpPr>
            <p:spPr bwMode="hidden">
              <a:xfrm>
                <a:off x="2789" y="0"/>
                <a:ext cx="72" cy="4316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60" y="4316"/>
                  </a:cxn>
                  <a:cxn ang="0">
                    <a:pos x="72" y="4316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72" h="4316">
                    <a:moveTo>
                      <a:pt x="0" y="0"/>
                    </a:moveTo>
                    <a:lnTo>
                      <a:pt x="60" y="4316"/>
                    </a:lnTo>
                    <a:lnTo>
                      <a:pt x="72" y="4316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>
                  <a:latin typeface="Maiandra GD" charset="0"/>
                  <a:ea typeface="+mn-ea"/>
                </a:endParaRPr>
              </a:p>
            </p:txBody>
          </p:sp>
          <p:sp>
            <p:nvSpPr>
              <p:cNvPr id="112648" name="Freeform 8">
                <a:extLst>
                  <a:ext uri="{FF2B5EF4-FFF2-40B4-BE49-F238E27FC236}">
                    <a16:creationId xmlns:a16="http://schemas.microsoft.com/office/drawing/2014/main" id="{20D3218E-407B-C31A-2195-3C4C1A8CB8C0}"/>
                  </a:ext>
                </a:extLst>
              </p:cNvPr>
              <p:cNvSpPr>
                <a:spLocks/>
              </p:cNvSpPr>
              <p:nvPr userDrawn="1"/>
            </p:nvSpPr>
            <p:spPr bwMode="hidden">
              <a:xfrm>
                <a:off x="3089" y="0"/>
                <a:ext cx="174" cy="4316"/>
              </a:xfrm>
              <a:custGeom>
                <a:avLst/>
                <a:gdLst/>
                <a:ahLst/>
                <a:cxnLst>
                  <a:cxn ang="0">
                    <a:pos x="24" y="0"/>
                  </a:cxn>
                  <a:cxn ang="0">
                    <a:pos x="12" y="0"/>
                  </a:cxn>
                  <a:cxn ang="0">
                    <a:pos x="42" y="216"/>
                  </a:cxn>
                  <a:cxn ang="0">
                    <a:pos x="72" y="444"/>
                  </a:cxn>
                  <a:cxn ang="0">
                    <a:pos x="96" y="689"/>
                  </a:cxn>
                  <a:cxn ang="0">
                    <a:pos x="120" y="947"/>
                  </a:cxn>
                  <a:cxn ang="0">
                    <a:pos x="132" y="1211"/>
                  </a:cxn>
                  <a:cxn ang="0">
                    <a:pos x="150" y="1487"/>
                  </a:cxn>
                  <a:cxn ang="0">
                    <a:pos x="156" y="1768"/>
                  </a:cxn>
                  <a:cxn ang="0">
                    <a:pos x="162" y="2062"/>
                  </a:cxn>
                  <a:cxn ang="0">
                    <a:pos x="156" y="2644"/>
                  </a:cxn>
                  <a:cxn ang="0">
                    <a:pos x="126" y="3225"/>
                  </a:cxn>
                  <a:cxn ang="0">
                    <a:pos x="108" y="3507"/>
                  </a:cxn>
                  <a:cxn ang="0">
                    <a:pos x="78" y="3788"/>
                  </a:cxn>
                  <a:cxn ang="0">
                    <a:pos x="42" y="4058"/>
                  </a:cxn>
                  <a:cxn ang="0">
                    <a:pos x="0" y="4316"/>
                  </a:cxn>
                  <a:cxn ang="0">
                    <a:pos x="12" y="4316"/>
                  </a:cxn>
                  <a:cxn ang="0">
                    <a:pos x="54" y="4058"/>
                  </a:cxn>
                  <a:cxn ang="0">
                    <a:pos x="90" y="3782"/>
                  </a:cxn>
                  <a:cxn ang="0">
                    <a:pos x="120" y="3507"/>
                  </a:cxn>
                  <a:cxn ang="0">
                    <a:pos x="138" y="3219"/>
                  </a:cxn>
                  <a:cxn ang="0">
                    <a:pos x="168" y="2638"/>
                  </a:cxn>
                  <a:cxn ang="0">
                    <a:pos x="174" y="2056"/>
                  </a:cxn>
                  <a:cxn ang="0">
                    <a:pos x="168" y="1768"/>
                  </a:cxn>
                  <a:cxn ang="0">
                    <a:pos x="162" y="1487"/>
                  </a:cxn>
                  <a:cxn ang="0">
                    <a:pos x="144" y="1211"/>
                  </a:cxn>
                  <a:cxn ang="0">
                    <a:pos x="132" y="941"/>
                  </a:cxn>
                  <a:cxn ang="0">
                    <a:pos x="108" y="689"/>
                  </a:cxn>
                  <a:cxn ang="0">
                    <a:pos x="84" y="444"/>
                  </a:cxn>
                  <a:cxn ang="0">
                    <a:pos x="54" y="216"/>
                  </a:cxn>
                  <a:cxn ang="0">
                    <a:pos x="24" y="0"/>
                  </a:cxn>
                  <a:cxn ang="0">
                    <a:pos x="24" y="0"/>
                  </a:cxn>
                </a:cxnLst>
                <a:rect l="0" t="0" r="r" b="b"/>
                <a:pathLst>
                  <a:path w="174" h="4316">
                    <a:moveTo>
                      <a:pt x="24" y="0"/>
                    </a:moveTo>
                    <a:lnTo>
                      <a:pt x="12" y="0"/>
                    </a:lnTo>
                    <a:lnTo>
                      <a:pt x="42" y="216"/>
                    </a:lnTo>
                    <a:lnTo>
                      <a:pt x="72" y="444"/>
                    </a:lnTo>
                    <a:lnTo>
                      <a:pt x="96" y="689"/>
                    </a:lnTo>
                    <a:lnTo>
                      <a:pt x="120" y="947"/>
                    </a:lnTo>
                    <a:lnTo>
                      <a:pt x="132" y="1211"/>
                    </a:lnTo>
                    <a:lnTo>
                      <a:pt x="150" y="1487"/>
                    </a:lnTo>
                    <a:lnTo>
                      <a:pt x="156" y="1768"/>
                    </a:lnTo>
                    <a:lnTo>
                      <a:pt x="162" y="2062"/>
                    </a:lnTo>
                    <a:lnTo>
                      <a:pt x="156" y="2644"/>
                    </a:lnTo>
                    <a:lnTo>
                      <a:pt x="126" y="3225"/>
                    </a:lnTo>
                    <a:lnTo>
                      <a:pt x="108" y="3507"/>
                    </a:lnTo>
                    <a:lnTo>
                      <a:pt x="78" y="3788"/>
                    </a:lnTo>
                    <a:lnTo>
                      <a:pt x="42" y="4058"/>
                    </a:lnTo>
                    <a:lnTo>
                      <a:pt x="0" y="4316"/>
                    </a:lnTo>
                    <a:lnTo>
                      <a:pt x="12" y="4316"/>
                    </a:lnTo>
                    <a:lnTo>
                      <a:pt x="54" y="4058"/>
                    </a:lnTo>
                    <a:lnTo>
                      <a:pt x="90" y="3782"/>
                    </a:lnTo>
                    <a:lnTo>
                      <a:pt x="120" y="3507"/>
                    </a:lnTo>
                    <a:lnTo>
                      <a:pt x="138" y="3219"/>
                    </a:lnTo>
                    <a:lnTo>
                      <a:pt x="168" y="2638"/>
                    </a:lnTo>
                    <a:lnTo>
                      <a:pt x="174" y="2056"/>
                    </a:lnTo>
                    <a:lnTo>
                      <a:pt x="168" y="1768"/>
                    </a:lnTo>
                    <a:lnTo>
                      <a:pt x="162" y="1487"/>
                    </a:lnTo>
                    <a:lnTo>
                      <a:pt x="144" y="1211"/>
                    </a:lnTo>
                    <a:lnTo>
                      <a:pt x="132" y="941"/>
                    </a:lnTo>
                    <a:lnTo>
                      <a:pt x="108" y="689"/>
                    </a:lnTo>
                    <a:lnTo>
                      <a:pt x="84" y="444"/>
                    </a:lnTo>
                    <a:lnTo>
                      <a:pt x="54" y="216"/>
                    </a:lnTo>
                    <a:lnTo>
                      <a:pt x="24" y="0"/>
                    </a:lnTo>
                    <a:lnTo>
                      <a:pt x="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>
                  <a:latin typeface="Maiandra GD" charset="0"/>
                  <a:ea typeface="+mn-ea"/>
                </a:endParaRPr>
              </a:p>
            </p:txBody>
          </p:sp>
          <p:sp>
            <p:nvSpPr>
              <p:cNvPr id="112649" name="Freeform 9">
                <a:extLst>
                  <a:ext uri="{FF2B5EF4-FFF2-40B4-BE49-F238E27FC236}">
                    <a16:creationId xmlns:a16="http://schemas.microsoft.com/office/drawing/2014/main" id="{83432454-D816-A3F6-FBD0-10EE1C211117}"/>
                  </a:ext>
                </a:extLst>
              </p:cNvPr>
              <p:cNvSpPr>
                <a:spLocks/>
              </p:cNvSpPr>
              <p:nvPr userDrawn="1"/>
            </p:nvSpPr>
            <p:spPr bwMode="hidden">
              <a:xfrm>
                <a:off x="3358" y="0"/>
                <a:ext cx="337" cy="4316"/>
              </a:xfrm>
              <a:custGeom>
                <a:avLst/>
                <a:gdLst/>
                <a:ahLst/>
                <a:cxnLst>
                  <a:cxn ang="0">
                    <a:pos x="329" y="2014"/>
                  </a:cxn>
                  <a:cxn ang="0">
                    <a:pos x="317" y="1726"/>
                  </a:cxn>
                  <a:cxn ang="0">
                    <a:pos x="293" y="1445"/>
                  </a:cxn>
                  <a:cxn ang="0">
                    <a:pos x="263" y="1175"/>
                  </a:cxn>
                  <a:cxn ang="0">
                    <a:pos x="228" y="917"/>
                  </a:cxn>
                  <a:cxn ang="0">
                    <a:pos x="186" y="665"/>
                  </a:cxn>
                  <a:cxn ang="0">
                    <a:pos x="132" y="432"/>
                  </a:cxn>
                  <a:cxn ang="0">
                    <a:pos x="78" y="204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66" y="204"/>
                  </a:cxn>
                  <a:cxn ang="0">
                    <a:pos x="120" y="432"/>
                  </a:cxn>
                  <a:cxn ang="0">
                    <a:pos x="174" y="665"/>
                  </a:cxn>
                  <a:cxn ang="0">
                    <a:pos x="216" y="917"/>
                  </a:cxn>
                  <a:cxn ang="0">
                    <a:pos x="251" y="1175"/>
                  </a:cxn>
                  <a:cxn ang="0">
                    <a:pos x="281" y="1445"/>
                  </a:cxn>
                  <a:cxn ang="0">
                    <a:pos x="305" y="1726"/>
                  </a:cxn>
                  <a:cxn ang="0">
                    <a:pos x="317" y="2014"/>
                  </a:cxn>
                  <a:cxn ang="0">
                    <a:pos x="323" y="2314"/>
                  </a:cxn>
                  <a:cxn ang="0">
                    <a:pos x="317" y="2608"/>
                  </a:cxn>
                  <a:cxn ang="0">
                    <a:pos x="305" y="2907"/>
                  </a:cxn>
                  <a:cxn ang="0">
                    <a:pos x="281" y="3201"/>
                  </a:cxn>
                  <a:cxn ang="0">
                    <a:pos x="257" y="3489"/>
                  </a:cxn>
                  <a:cxn ang="0">
                    <a:pos x="216" y="3777"/>
                  </a:cxn>
                  <a:cxn ang="0">
                    <a:pos x="174" y="4052"/>
                  </a:cxn>
                  <a:cxn ang="0">
                    <a:pos x="120" y="4316"/>
                  </a:cxn>
                  <a:cxn ang="0">
                    <a:pos x="132" y="4316"/>
                  </a:cxn>
                  <a:cxn ang="0">
                    <a:pos x="186" y="4052"/>
                  </a:cxn>
                  <a:cxn ang="0">
                    <a:pos x="228" y="3777"/>
                  </a:cxn>
                  <a:cxn ang="0">
                    <a:pos x="269" y="3489"/>
                  </a:cxn>
                  <a:cxn ang="0">
                    <a:pos x="293" y="3201"/>
                  </a:cxn>
                  <a:cxn ang="0">
                    <a:pos x="317" y="2907"/>
                  </a:cxn>
                  <a:cxn ang="0">
                    <a:pos x="329" y="2608"/>
                  </a:cxn>
                  <a:cxn ang="0">
                    <a:pos x="335" y="2314"/>
                  </a:cxn>
                  <a:cxn ang="0">
                    <a:pos x="329" y="2014"/>
                  </a:cxn>
                  <a:cxn ang="0">
                    <a:pos x="329" y="2014"/>
                  </a:cxn>
                </a:cxnLst>
                <a:rect l="0" t="0" r="r" b="b"/>
                <a:pathLst>
                  <a:path w="335" h="4316">
                    <a:moveTo>
                      <a:pt x="329" y="2014"/>
                    </a:moveTo>
                    <a:lnTo>
                      <a:pt x="317" y="1726"/>
                    </a:lnTo>
                    <a:lnTo>
                      <a:pt x="293" y="1445"/>
                    </a:lnTo>
                    <a:lnTo>
                      <a:pt x="263" y="1175"/>
                    </a:lnTo>
                    <a:lnTo>
                      <a:pt x="228" y="917"/>
                    </a:lnTo>
                    <a:lnTo>
                      <a:pt x="186" y="665"/>
                    </a:lnTo>
                    <a:lnTo>
                      <a:pt x="132" y="432"/>
                    </a:lnTo>
                    <a:lnTo>
                      <a:pt x="78" y="204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66" y="204"/>
                    </a:lnTo>
                    <a:lnTo>
                      <a:pt x="120" y="432"/>
                    </a:lnTo>
                    <a:lnTo>
                      <a:pt x="174" y="665"/>
                    </a:lnTo>
                    <a:lnTo>
                      <a:pt x="216" y="917"/>
                    </a:lnTo>
                    <a:lnTo>
                      <a:pt x="251" y="1175"/>
                    </a:lnTo>
                    <a:lnTo>
                      <a:pt x="281" y="1445"/>
                    </a:lnTo>
                    <a:lnTo>
                      <a:pt x="305" y="1726"/>
                    </a:lnTo>
                    <a:lnTo>
                      <a:pt x="317" y="2014"/>
                    </a:lnTo>
                    <a:lnTo>
                      <a:pt x="323" y="2314"/>
                    </a:lnTo>
                    <a:lnTo>
                      <a:pt x="317" y="2608"/>
                    </a:lnTo>
                    <a:lnTo>
                      <a:pt x="305" y="2907"/>
                    </a:lnTo>
                    <a:lnTo>
                      <a:pt x="281" y="3201"/>
                    </a:lnTo>
                    <a:lnTo>
                      <a:pt x="257" y="3489"/>
                    </a:lnTo>
                    <a:lnTo>
                      <a:pt x="216" y="3777"/>
                    </a:lnTo>
                    <a:lnTo>
                      <a:pt x="174" y="4052"/>
                    </a:lnTo>
                    <a:lnTo>
                      <a:pt x="120" y="4316"/>
                    </a:lnTo>
                    <a:lnTo>
                      <a:pt x="132" y="4316"/>
                    </a:lnTo>
                    <a:lnTo>
                      <a:pt x="186" y="4052"/>
                    </a:lnTo>
                    <a:lnTo>
                      <a:pt x="228" y="3777"/>
                    </a:lnTo>
                    <a:lnTo>
                      <a:pt x="269" y="3489"/>
                    </a:lnTo>
                    <a:lnTo>
                      <a:pt x="293" y="3201"/>
                    </a:lnTo>
                    <a:lnTo>
                      <a:pt x="317" y="2907"/>
                    </a:lnTo>
                    <a:lnTo>
                      <a:pt x="329" y="2608"/>
                    </a:lnTo>
                    <a:lnTo>
                      <a:pt x="335" y="2314"/>
                    </a:lnTo>
                    <a:lnTo>
                      <a:pt x="329" y="2014"/>
                    </a:lnTo>
                    <a:lnTo>
                      <a:pt x="329" y="20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>
                  <a:latin typeface="Maiandra GD" charset="0"/>
                  <a:ea typeface="+mn-ea"/>
                </a:endParaRPr>
              </a:p>
            </p:txBody>
          </p:sp>
          <p:sp>
            <p:nvSpPr>
              <p:cNvPr id="112650" name="Freeform 10">
                <a:extLst>
                  <a:ext uri="{FF2B5EF4-FFF2-40B4-BE49-F238E27FC236}">
                    <a16:creationId xmlns:a16="http://schemas.microsoft.com/office/drawing/2014/main" id="{720C13F6-9E20-945E-C949-B65EBA759EFE}"/>
                  </a:ext>
                </a:extLst>
              </p:cNvPr>
              <p:cNvSpPr>
                <a:spLocks/>
              </p:cNvSpPr>
              <p:nvPr userDrawn="1"/>
            </p:nvSpPr>
            <p:spPr bwMode="hidden">
              <a:xfrm>
                <a:off x="3676" y="0"/>
                <a:ext cx="427" cy="4316"/>
              </a:xfrm>
              <a:custGeom>
                <a:avLst/>
                <a:gdLst/>
                <a:ahLst/>
                <a:cxnLst>
                  <a:cxn ang="0">
                    <a:pos x="413" y="1924"/>
                  </a:cxn>
                  <a:cxn ang="0">
                    <a:pos x="395" y="1690"/>
                  </a:cxn>
                  <a:cxn ang="0">
                    <a:pos x="365" y="1457"/>
                  </a:cxn>
                  <a:cxn ang="0">
                    <a:pos x="329" y="1229"/>
                  </a:cxn>
                  <a:cxn ang="0">
                    <a:pos x="281" y="1001"/>
                  </a:cxn>
                  <a:cxn ang="0">
                    <a:pos x="227" y="761"/>
                  </a:cxn>
                  <a:cxn ang="0">
                    <a:pos x="162" y="522"/>
                  </a:cxn>
                  <a:cxn ang="0">
                    <a:pos x="90" y="27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84" y="270"/>
                  </a:cxn>
                  <a:cxn ang="0">
                    <a:pos x="156" y="522"/>
                  </a:cxn>
                  <a:cxn ang="0">
                    <a:pos x="216" y="767"/>
                  </a:cxn>
                  <a:cxn ang="0">
                    <a:pos x="275" y="1001"/>
                  </a:cxn>
                  <a:cxn ang="0">
                    <a:pos x="317" y="1235"/>
                  </a:cxn>
                  <a:cxn ang="0">
                    <a:pos x="353" y="1463"/>
                  </a:cxn>
                  <a:cxn ang="0">
                    <a:pos x="383" y="1690"/>
                  </a:cxn>
                  <a:cxn ang="0">
                    <a:pos x="401" y="1924"/>
                  </a:cxn>
                  <a:cxn ang="0">
                    <a:pos x="413" y="2188"/>
                  </a:cxn>
                  <a:cxn ang="0">
                    <a:pos x="407" y="2458"/>
                  </a:cxn>
                  <a:cxn ang="0">
                    <a:pos x="395" y="2733"/>
                  </a:cxn>
                  <a:cxn ang="0">
                    <a:pos x="365" y="3021"/>
                  </a:cxn>
                  <a:cxn ang="0">
                    <a:pos x="329" y="3321"/>
                  </a:cxn>
                  <a:cxn ang="0">
                    <a:pos x="275" y="3639"/>
                  </a:cxn>
                  <a:cxn ang="0">
                    <a:pos x="204" y="3968"/>
                  </a:cxn>
                  <a:cxn ang="0">
                    <a:pos x="126" y="4316"/>
                  </a:cxn>
                  <a:cxn ang="0">
                    <a:pos x="138" y="4316"/>
                  </a:cxn>
                  <a:cxn ang="0">
                    <a:pos x="216" y="3968"/>
                  </a:cxn>
                  <a:cxn ang="0">
                    <a:pos x="287" y="3639"/>
                  </a:cxn>
                  <a:cxn ang="0">
                    <a:pos x="341" y="3321"/>
                  </a:cxn>
                  <a:cxn ang="0">
                    <a:pos x="377" y="3021"/>
                  </a:cxn>
                  <a:cxn ang="0">
                    <a:pos x="407" y="2733"/>
                  </a:cxn>
                  <a:cxn ang="0">
                    <a:pos x="419" y="2458"/>
                  </a:cxn>
                  <a:cxn ang="0">
                    <a:pos x="425" y="2188"/>
                  </a:cxn>
                  <a:cxn ang="0">
                    <a:pos x="413" y="1924"/>
                  </a:cxn>
                  <a:cxn ang="0">
                    <a:pos x="413" y="1924"/>
                  </a:cxn>
                </a:cxnLst>
                <a:rect l="0" t="0" r="r" b="b"/>
                <a:pathLst>
                  <a:path w="425" h="4316">
                    <a:moveTo>
                      <a:pt x="413" y="1924"/>
                    </a:moveTo>
                    <a:lnTo>
                      <a:pt x="395" y="1690"/>
                    </a:lnTo>
                    <a:lnTo>
                      <a:pt x="365" y="1457"/>
                    </a:lnTo>
                    <a:lnTo>
                      <a:pt x="329" y="1229"/>
                    </a:lnTo>
                    <a:lnTo>
                      <a:pt x="281" y="1001"/>
                    </a:lnTo>
                    <a:lnTo>
                      <a:pt x="227" y="761"/>
                    </a:lnTo>
                    <a:lnTo>
                      <a:pt x="162" y="522"/>
                    </a:lnTo>
                    <a:lnTo>
                      <a:pt x="90" y="27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84" y="270"/>
                    </a:lnTo>
                    <a:lnTo>
                      <a:pt x="156" y="522"/>
                    </a:lnTo>
                    <a:lnTo>
                      <a:pt x="216" y="767"/>
                    </a:lnTo>
                    <a:lnTo>
                      <a:pt x="275" y="1001"/>
                    </a:lnTo>
                    <a:lnTo>
                      <a:pt x="317" y="1235"/>
                    </a:lnTo>
                    <a:lnTo>
                      <a:pt x="353" y="1463"/>
                    </a:lnTo>
                    <a:lnTo>
                      <a:pt x="383" y="1690"/>
                    </a:lnTo>
                    <a:lnTo>
                      <a:pt x="401" y="1924"/>
                    </a:lnTo>
                    <a:lnTo>
                      <a:pt x="413" y="2188"/>
                    </a:lnTo>
                    <a:lnTo>
                      <a:pt x="407" y="2458"/>
                    </a:lnTo>
                    <a:lnTo>
                      <a:pt x="395" y="2733"/>
                    </a:lnTo>
                    <a:lnTo>
                      <a:pt x="365" y="3021"/>
                    </a:lnTo>
                    <a:lnTo>
                      <a:pt x="329" y="3321"/>
                    </a:lnTo>
                    <a:lnTo>
                      <a:pt x="275" y="3639"/>
                    </a:lnTo>
                    <a:lnTo>
                      <a:pt x="204" y="3968"/>
                    </a:lnTo>
                    <a:lnTo>
                      <a:pt x="126" y="4316"/>
                    </a:lnTo>
                    <a:lnTo>
                      <a:pt x="138" y="4316"/>
                    </a:lnTo>
                    <a:lnTo>
                      <a:pt x="216" y="3968"/>
                    </a:lnTo>
                    <a:lnTo>
                      <a:pt x="287" y="3639"/>
                    </a:lnTo>
                    <a:lnTo>
                      <a:pt x="341" y="3321"/>
                    </a:lnTo>
                    <a:lnTo>
                      <a:pt x="377" y="3021"/>
                    </a:lnTo>
                    <a:lnTo>
                      <a:pt x="407" y="2733"/>
                    </a:lnTo>
                    <a:lnTo>
                      <a:pt x="419" y="2458"/>
                    </a:lnTo>
                    <a:lnTo>
                      <a:pt x="425" y="2188"/>
                    </a:lnTo>
                    <a:lnTo>
                      <a:pt x="413" y="1924"/>
                    </a:lnTo>
                    <a:lnTo>
                      <a:pt x="413" y="192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>
                  <a:latin typeface="Maiandra GD" charset="0"/>
                  <a:ea typeface="+mn-ea"/>
                </a:endParaRPr>
              </a:p>
            </p:txBody>
          </p:sp>
          <p:sp>
            <p:nvSpPr>
              <p:cNvPr id="112651" name="Freeform 11">
                <a:extLst>
                  <a:ext uri="{FF2B5EF4-FFF2-40B4-BE49-F238E27FC236}">
                    <a16:creationId xmlns:a16="http://schemas.microsoft.com/office/drawing/2014/main" id="{5A2E4A3D-2BF8-BC0C-1F94-CA3224B57080}"/>
                  </a:ext>
                </a:extLst>
              </p:cNvPr>
              <p:cNvSpPr>
                <a:spLocks/>
              </p:cNvSpPr>
              <p:nvPr userDrawn="1"/>
            </p:nvSpPr>
            <p:spPr bwMode="hidden">
              <a:xfrm>
                <a:off x="3946" y="0"/>
                <a:ext cx="558" cy="4316"/>
              </a:xfrm>
              <a:custGeom>
                <a:avLst/>
                <a:gdLst/>
                <a:ahLst/>
                <a:cxnLst>
                  <a:cxn ang="0">
                    <a:pos x="556" y="2020"/>
                  </a:cxn>
                  <a:cxn ang="0">
                    <a:pos x="538" y="1732"/>
                  </a:cxn>
                  <a:cxn ang="0">
                    <a:pos x="503" y="1445"/>
                  </a:cxn>
                  <a:cxn ang="0">
                    <a:pos x="455" y="1175"/>
                  </a:cxn>
                  <a:cxn ang="0">
                    <a:pos x="395" y="911"/>
                  </a:cxn>
                  <a:cxn ang="0">
                    <a:pos x="317" y="659"/>
                  </a:cxn>
                  <a:cxn ang="0">
                    <a:pos x="228" y="426"/>
                  </a:cxn>
                  <a:cxn ang="0">
                    <a:pos x="126" y="204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114" y="204"/>
                  </a:cxn>
                  <a:cxn ang="0">
                    <a:pos x="216" y="426"/>
                  </a:cxn>
                  <a:cxn ang="0">
                    <a:pos x="305" y="659"/>
                  </a:cxn>
                  <a:cxn ang="0">
                    <a:pos x="383" y="911"/>
                  </a:cxn>
                  <a:cxn ang="0">
                    <a:pos x="443" y="1175"/>
                  </a:cxn>
                  <a:cxn ang="0">
                    <a:pos x="491" y="1445"/>
                  </a:cxn>
                  <a:cxn ang="0">
                    <a:pos x="526" y="1732"/>
                  </a:cxn>
                  <a:cxn ang="0">
                    <a:pos x="544" y="2020"/>
                  </a:cxn>
                  <a:cxn ang="0">
                    <a:pos x="544" y="2326"/>
                  </a:cxn>
                  <a:cxn ang="0">
                    <a:pos x="532" y="2632"/>
                  </a:cxn>
                  <a:cxn ang="0">
                    <a:pos x="503" y="2931"/>
                  </a:cxn>
                  <a:cxn ang="0">
                    <a:pos x="455" y="3225"/>
                  </a:cxn>
                  <a:cxn ang="0">
                    <a:pos x="389" y="3513"/>
                  </a:cxn>
                  <a:cxn ang="0">
                    <a:pos x="311" y="3788"/>
                  </a:cxn>
                  <a:cxn ang="0">
                    <a:pos x="216" y="4058"/>
                  </a:cxn>
                  <a:cxn ang="0">
                    <a:pos x="102" y="4316"/>
                  </a:cxn>
                  <a:cxn ang="0">
                    <a:pos x="114" y="4316"/>
                  </a:cxn>
                  <a:cxn ang="0">
                    <a:pos x="228" y="4058"/>
                  </a:cxn>
                  <a:cxn ang="0">
                    <a:pos x="323" y="3788"/>
                  </a:cxn>
                  <a:cxn ang="0">
                    <a:pos x="401" y="3513"/>
                  </a:cxn>
                  <a:cxn ang="0">
                    <a:pos x="467" y="3225"/>
                  </a:cxn>
                  <a:cxn ang="0">
                    <a:pos x="515" y="2931"/>
                  </a:cxn>
                  <a:cxn ang="0">
                    <a:pos x="544" y="2632"/>
                  </a:cxn>
                  <a:cxn ang="0">
                    <a:pos x="556" y="2326"/>
                  </a:cxn>
                  <a:cxn ang="0">
                    <a:pos x="556" y="2020"/>
                  </a:cxn>
                  <a:cxn ang="0">
                    <a:pos x="556" y="2020"/>
                  </a:cxn>
                </a:cxnLst>
                <a:rect l="0" t="0" r="r" b="b"/>
                <a:pathLst>
                  <a:path w="556" h="4316">
                    <a:moveTo>
                      <a:pt x="556" y="2020"/>
                    </a:moveTo>
                    <a:lnTo>
                      <a:pt x="538" y="1732"/>
                    </a:lnTo>
                    <a:lnTo>
                      <a:pt x="503" y="1445"/>
                    </a:lnTo>
                    <a:lnTo>
                      <a:pt x="455" y="1175"/>
                    </a:lnTo>
                    <a:lnTo>
                      <a:pt x="395" y="911"/>
                    </a:lnTo>
                    <a:lnTo>
                      <a:pt x="317" y="659"/>
                    </a:lnTo>
                    <a:lnTo>
                      <a:pt x="228" y="426"/>
                    </a:lnTo>
                    <a:lnTo>
                      <a:pt x="126" y="204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14" y="204"/>
                    </a:lnTo>
                    <a:lnTo>
                      <a:pt x="216" y="426"/>
                    </a:lnTo>
                    <a:lnTo>
                      <a:pt x="305" y="659"/>
                    </a:lnTo>
                    <a:lnTo>
                      <a:pt x="383" y="911"/>
                    </a:lnTo>
                    <a:lnTo>
                      <a:pt x="443" y="1175"/>
                    </a:lnTo>
                    <a:lnTo>
                      <a:pt x="491" y="1445"/>
                    </a:lnTo>
                    <a:lnTo>
                      <a:pt x="526" y="1732"/>
                    </a:lnTo>
                    <a:lnTo>
                      <a:pt x="544" y="2020"/>
                    </a:lnTo>
                    <a:lnTo>
                      <a:pt x="544" y="2326"/>
                    </a:lnTo>
                    <a:lnTo>
                      <a:pt x="532" y="2632"/>
                    </a:lnTo>
                    <a:lnTo>
                      <a:pt x="503" y="2931"/>
                    </a:lnTo>
                    <a:lnTo>
                      <a:pt x="455" y="3225"/>
                    </a:lnTo>
                    <a:lnTo>
                      <a:pt x="389" y="3513"/>
                    </a:lnTo>
                    <a:lnTo>
                      <a:pt x="311" y="3788"/>
                    </a:lnTo>
                    <a:lnTo>
                      <a:pt x="216" y="4058"/>
                    </a:lnTo>
                    <a:lnTo>
                      <a:pt x="102" y="4316"/>
                    </a:lnTo>
                    <a:lnTo>
                      <a:pt x="114" y="4316"/>
                    </a:lnTo>
                    <a:lnTo>
                      <a:pt x="228" y="4058"/>
                    </a:lnTo>
                    <a:lnTo>
                      <a:pt x="323" y="3788"/>
                    </a:lnTo>
                    <a:lnTo>
                      <a:pt x="401" y="3513"/>
                    </a:lnTo>
                    <a:lnTo>
                      <a:pt x="467" y="3225"/>
                    </a:lnTo>
                    <a:lnTo>
                      <a:pt x="515" y="2931"/>
                    </a:lnTo>
                    <a:lnTo>
                      <a:pt x="544" y="2632"/>
                    </a:lnTo>
                    <a:lnTo>
                      <a:pt x="556" y="2326"/>
                    </a:lnTo>
                    <a:lnTo>
                      <a:pt x="556" y="2020"/>
                    </a:lnTo>
                    <a:lnTo>
                      <a:pt x="556" y="202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>
                  <a:latin typeface="Maiandra GD" charset="0"/>
                  <a:ea typeface="+mn-ea"/>
                </a:endParaRPr>
              </a:p>
            </p:txBody>
          </p:sp>
          <p:sp>
            <p:nvSpPr>
              <p:cNvPr id="112652" name="Freeform 12">
                <a:extLst>
                  <a:ext uri="{FF2B5EF4-FFF2-40B4-BE49-F238E27FC236}">
                    <a16:creationId xmlns:a16="http://schemas.microsoft.com/office/drawing/2014/main" id="{CCF15A8F-BC36-52F7-17C1-5815B54B68BB}"/>
                  </a:ext>
                </a:extLst>
              </p:cNvPr>
              <p:cNvSpPr>
                <a:spLocks/>
              </p:cNvSpPr>
              <p:nvPr userDrawn="1"/>
            </p:nvSpPr>
            <p:spPr bwMode="hidden">
              <a:xfrm>
                <a:off x="4246" y="0"/>
                <a:ext cx="690" cy="4316"/>
              </a:xfrm>
              <a:custGeom>
                <a:avLst/>
                <a:gdLst/>
                <a:ahLst/>
                <a:cxnLst>
                  <a:cxn ang="0">
                    <a:pos x="688" y="2086"/>
                  </a:cxn>
                  <a:cxn ang="0">
                    <a:pos x="670" y="1810"/>
                  </a:cxn>
                  <a:cxn ang="0">
                    <a:pos x="634" y="1541"/>
                  </a:cxn>
                  <a:cxn ang="0">
                    <a:pos x="574" y="1271"/>
                  </a:cxn>
                  <a:cxn ang="0">
                    <a:pos x="497" y="1007"/>
                  </a:cxn>
                  <a:cxn ang="0">
                    <a:pos x="401" y="749"/>
                  </a:cxn>
                  <a:cxn ang="0">
                    <a:pos x="293" y="492"/>
                  </a:cxn>
                  <a:cxn ang="0">
                    <a:pos x="162" y="24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150" y="240"/>
                  </a:cxn>
                  <a:cxn ang="0">
                    <a:pos x="281" y="492"/>
                  </a:cxn>
                  <a:cxn ang="0">
                    <a:pos x="389" y="749"/>
                  </a:cxn>
                  <a:cxn ang="0">
                    <a:pos x="485" y="1007"/>
                  </a:cxn>
                  <a:cxn ang="0">
                    <a:pos x="562" y="1271"/>
                  </a:cxn>
                  <a:cxn ang="0">
                    <a:pos x="622" y="1541"/>
                  </a:cxn>
                  <a:cxn ang="0">
                    <a:pos x="658" y="1810"/>
                  </a:cxn>
                  <a:cxn ang="0">
                    <a:pos x="676" y="2086"/>
                  </a:cxn>
                  <a:cxn ang="0">
                    <a:pos x="676" y="2368"/>
                  </a:cxn>
                  <a:cxn ang="0">
                    <a:pos x="658" y="2650"/>
                  </a:cxn>
                  <a:cxn ang="0">
                    <a:pos x="616" y="2931"/>
                  </a:cxn>
                  <a:cxn ang="0">
                    <a:pos x="556" y="3213"/>
                  </a:cxn>
                  <a:cxn ang="0">
                    <a:pos x="473" y="3495"/>
                  </a:cxn>
                  <a:cxn ang="0">
                    <a:pos x="371" y="3777"/>
                  </a:cxn>
                  <a:cxn ang="0">
                    <a:pos x="251" y="4046"/>
                  </a:cxn>
                  <a:cxn ang="0">
                    <a:pos x="114" y="4316"/>
                  </a:cxn>
                  <a:cxn ang="0">
                    <a:pos x="126" y="4316"/>
                  </a:cxn>
                  <a:cxn ang="0">
                    <a:pos x="263" y="4046"/>
                  </a:cxn>
                  <a:cxn ang="0">
                    <a:pos x="383" y="3777"/>
                  </a:cxn>
                  <a:cxn ang="0">
                    <a:pos x="485" y="3495"/>
                  </a:cxn>
                  <a:cxn ang="0">
                    <a:pos x="568" y="3219"/>
                  </a:cxn>
                  <a:cxn ang="0">
                    <a:pos x="628" y="2937"/>
                  </a:cxn>
                  <a:cxn ang="0">
                    <a:pos x="670" y="2656"/>
                  </a:cxn>
                  <a:cxn ang="0">
                    <a:pos x="688" y="2368"/>
                  </a:cxn>
                  <a:cxn ang="0">
                    <a:pos x="688" y="2086"/>
                  </a:cxn>
                  <a:cxn ang="0">
                    <a:pos x="688" y="2086"/>
                  </a:cxn>
                </a:cxnLst>
                <a:rect l="0" t="0" r="r" b="b"/>
                <a:pathLst>
                  <a:path w="688" h="4316">
                    <a:moveTo>
                      <a:pt x="688" y="2086"/>
                    </a:moveTo>
                    <a:lnTo>
                      <a:pt x="670" y="1810"/>
                    </a:lnTo>
                    <a:lnTo>
                      <a:pt x="634" y="1541"/>
                    </a:lnTo>
                    <a:lnTo>
                      <a:pt x="574" y="1271"/>
                    </a:lnTo>
                    <a:lnTo>
                      <a:pt x="497" y="1007"/>
                    </a:lnTo>
                    <a:lnTo>
                      <a:pt x="401" y="749"/>
                    </a:lnTo>
                    <a:lnTo>
                      <a:pt x="293" y="492"/>
                    </a:lnTo>
                    <a:lnTo>
                      <a:pt x="162" y="24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50" y="240"/>
                    </a:lnTo>
                    <a:lnTo>
                      <a:pt x="281" y="492"/>
                    </a:lnTo>
                    <a:lnTo>
                      <a:pt x="389" y="749"/>
                    </a:lnTo>
                    <a:lnTo>
                      <a:pt x="485" y="1007"/>
                    </a:lnTo>
                    <a:lnTo>
                      <a:pt x="562" y="1271"/>
                    </a:lnTo>
                    <a:lnTo>
                      <a:pt x="622" y="1541"/>
                    </a:lnTo>
                    <a:lnTo>
                      <a:pt x="658" y="1810"/>
                    </a:lnTo>
                    <a:lnTo>
                      <a:pt x="676" y="2086"/>
                    </a:lnTo>
                    <a:lnTo>
                      <a:pt x="676" y="2368"/>
                    </a:lnTo>
                    <a:lnTo>
                      <a:pt x="658" y="2650"/>
                    </a:lnTo>
                    <a:lnTo>
                      <a:pt x="616" y="2931"/>
                    </a:lnTo>
                    <a:lnTo>
                      <a:pt x="556" y="3213"/>
                    </a:lnTo>
                    <a:lnTo>
                      <a:pt x="473" y="3495"/>
                    </a:lnTo>
                    <a:lnTo>
                      <a:pt x="371" y="3777"/>
                    </a:lnTo>
                    <a:lnTo>
                      <a:pt x="251" y="4046"/>
                    </a:lnTo>
                    <a:lnTo>
                      <a:pt x="114" y="4316"/>
                    </a:lnTo>
                    <a:lnTo>
                      <a:pt x="126" y="4316"/>
                    </a:lnTo>
                    <a:lnTo>
                      <a:pt x="263" y="4046"/>
                    </a:lnTo>
                    <a:lnTo>
                      <a:pt x="383" y="3777"/>
                    </a:lnTo>
                    <a:lnTo>
                      <a:pt x="485" y="3495"/>
                    </a:lnTo>
                    <a:lnTo>
                      <a:pt x="568" y="3219"/>
                    </a:lnTo>
                    <a:lnTo>
                      <a:pt x="628" y="2937"/>
                    </a:lnTo>
                    <a:lnTo>
                      <a:pt x="670" y="2656"/>
                    </a:lnTo>
                    <a:lnTo>
                      <a:pt x="688" y="2368"/>
                    </a:lnTo>
                    <a:lnTo>
                      <a:pt x="688" y="2086"/>
                    </a:lnTo>
                    <a:lnTo>
                      <a:pt x="688" y="208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>
                  <a:latin typeface="Maiandra GD" charset="0"/>
                  <a:ea typeface="+mn-ea"/>
                </a:endParaRPr>
              </a:p>
            </p:txBody>
          </p:sp>
          <p:sp>
            <p:nvSpPr>
              <p:cNvPr id="112653" name="Freeform 13">
                <a:extLst>
                  <a:ext uri="{FF2B5EF4-FFF2-40B4-BE49-F238E27FC236}">
                    <a16:creationId xmlns:a16="http://schemas.microsoft.com/office/drawing/2014/main" id="{24BB0862-0428-C655-64B5-019C7485B742}"/>
                  </a:ext>
                </a:extLst>
              </p:cNvPr>
              <p:cNvSpPr>
                <a:spLocks/>
              </p:cNvSpPr>
              <p:nvPr userDrawn="1"/>
            </p:nvSpPr>
            <p:spPr bwMode="hidden">
              <a:xfrm>
                <a:off x="4522" y="0"/>
                <a:ext cx="864" cy="4316"/>
              </a:xfrm>
              <a:custGeom>
                <a:avLst/>
                <a:gdLst/>
                <a:ahLst/>
                <a:cxnLst>
                  <a:cxn ang="0">
                    <a:pos x="855" y="2128"/>
                  </a:cxn>
                  <a:cxn ang="0">
                    <a:pos x="831" y="1834"/>
                  </a:cxn>
                  <a:cxn ang="0">
                    <a:pos x="808" y="1684"/>
                  </a:cxn>
                  <a:cxn ang="0">
                    <a:pos x="784" y="1541"/>
                  </a:cxn>
                  <a:cxn ang="0">
                    <a:pos x="748" y="1397"/>
                  </a:cxn>
                  <a:cxn ang="0">
                    <a:pos x="712" y="1253"/>
                  </a:cxn>
                  <a:cxn ang="0">
                    <a:pos x="664" y="1115"/>
                  </a:cxn>
                  <a:cxn ang="0">
                    <a:pos x="610" y="977"/>
                  </a:cxn>
                  <a:cxn ang="0">
                    <a:pos x="491" y="719"/>
                  </a:cxn>
                  <a:cxn ang="0">
                    <a:pos x="353" y="468"/>
                  </a:cxn>
                  <a:cxn ang="0">
                    <a:pos x="192" y="228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180" y="228"/>
                  </a:cxn>
                  <a:cxn ang="0">
                    <a:pos x="341" y="468"/>
                  </a:cxn>
                  <a:cxn ang="0">
                    <a:pos x="479" y="719"/>
                  </a:cxn>
                  <a:cxn ang="0">
                    <a:pos x="598" y="983"/>
                  </a:cxn>
                  <a:cxn ang="0">
                    <a:pos x="652" y="1121"/>
                  </a:cxn>
                  <a:cxn ang="0">
                    <a:pos x="700" y="1259"/>
                  </a:cxn>
                  <a:cxn ang="0">
                    <a:pos x="736" y="1403"/>
                  </a:cxn>
                  <a:cxn ang="0">
                    <a:pos x="772" y="1547"/>
                  </a:cxn>
                  <a:cxn ang="0">
                    <a:pos x="802" y="1690"/>
                  </a:cxn>
                  <a:cxn ang="0">
                    <a:pos x="819" y="1834"/>
                  </a:cxn>
                  <a:cxn ang="0">
                    <a:pos x="837" y="1984"/>
                  </a:cxn>
                  <a:cxn ang="0">
                    <a:pos x="843" y="2128"/>
                  </a:cxn>
                  <a:cxn ang="0">
                    <a:pos x="849" y="2278"/>
                  </a:cxn>
                  <a:cxn ang="0">
                    <a:pos x="843" y="2428"/>
                  </a:cxn>
                  <a:cxn ang="0">
                    <a:pos x="831" y="2572"/>
                  </a:cxn>
                  <a:cxn ang="0">
                    <a:pos x="819" y="2721"/>
                  </a:cxn>
                  <a:cxn ang="0">
                    <a:pos x="796" y="2865"/>
                  </a:cxn>
                  <a:cxn ang="0">
                    <a:pos x="766" y="3015"/>
                  </a:cxn>
                  <a:cxn ang="0">
                    <a:pos x="724" y="3159"/>
                  </a:cxn>
                  <a:cxn ang="0">
                    <a:pos x="682" y="3303"/>
                  </a:cxn>
                  <a:cxn ang="0">
                    <a:pos x="586" y="3567"/>
                  </a:cxn>
                  <a:cxn ang="0">
                    <a:pos x="473" y="3824"/>
                  </a:cxn>
                  <a:cxn ang="0">
                    <a:pos x="335" y="4076"/>
                  </a:cxn>
                  <a:cxn ang="0">
                    <a:pos x="180" y="4316"/>
                  </a:cxn>
                  <a:cxn ang="0">
                    <a:pos x="192" y="4316"/>
                  </a:cxn>
                  <a:cxn ang="0">
                    <a:pos x="347" y="4076"/>
                  </a:cxn>
                  <a:cxn ang="0">
                    <a:pos x="485" y="3824"/>
                  </a:cxn>
                  <a:cxn ang="0">
                    <a:pos x="598" y="3573"/>
                  </a:cxn>
                  <a:cxn ang="0">
                    <a:pos x="694" y="3309"/>
                  </a:cxn>
                  <a:cxn ang="0">
                    <a:pos x="736" y="3165"/>
                  </a:cxn>
                  <a:cxn ang="0">
                    <a:pos x="778" y="3021"/>
                  </a:cxn>
                  <a:cxn ang="0">
                    <a:pos x="808" y="2871"/>
                  </a:cxn>
                  <a:cxn ang="0">
                    <a:pos x="831" y="2727"/>
                  </a:cxn>
                  <a:cxn ang="0">
                    <a:pos x="843" y="2578"/>
                  </a:cxn>
                  <a:cxn ang="0">
                    <a:pos x="855" y="2428"/>
                  </a:cxn>
                  <a:cxn ang="0">
                    <a:pos x="861" y="2278"/>
                  </a:cxn>
                  <a:cxn ang="0">
                    <a:pos x="855" y="2128"/>
                  </a:cxn>
                  <a:cxn ang="0">
                    <a:pos x="855" y="2128"/>
                  </a:cxn>
                </a:cxnLst>
                <a:rect l="0" t="0" r="r" b="b"/>
                <a:pathLst>
                  <a:path w="861" h="4316">
                    <a:moveTo>
                      <a:pt x="855" y="2128"/>
                    </a:moveTo>
                    <a:lnTo>
                      <a:pt x="831" y="1834"/>
                    </a:lnTo>
                    <a:lnTo>
                      <a:pt x="808" y="1684"/>
                    </a:lnTo>
                    <a:lnTo>
                      <a:pt x="784" y="1541"/>
                    </a:lnTo>
                    <a:lnTo>
                      <a:pt x="748" y="1397"/>
                    </a:lnTo>
                    <a:lnTo>
                      <a:pt x="712" y="1253"/>
                    </a:lnTo>
                    <a:lnTo>
                      <a:pt x="664" y="1115"/>
                    </a:lnTo>
                    <a:lnTo>
                      <a:pt x="610" y="977"/>
                    </a:lnTo>
                    <a:lnTo>
                      <a:pt x="491" y="719"/>
                    </a:lnTo>
                    <a:lnTo>
                      <a:pt x="353" y="468"/>
                    </a:lnTo>
                    <a:lnTo>
                      <a:pt x="192" y="228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80" y="228"/>
                    </a:lnTo>
                    <a:lnTo>
                      <a:pt x="341" y="468"/>
                    </a:lnTo>
                    <a:lnTo>
                      <a:pt x="479" y="719"/>
                    </a:lnTo>
                    <a:lnTo>
                      <a:pt x="598" y="983"/>
                    </a:lnTo>
                    <a:lnTo>
                      <a:pt x="652" y="1121"/>
                    </a:lnTo>
                    <a:lnTo>
                      <a:pt x="700" y="1259"/>
                    </a:lnTo>
                    <a:lnTo>
                      <a:pt x="736" y="1403"/>
                    </a:lnTo>
                    <a:lnTo>
                      <a:pt x="772" y="1547"/>
                    </a:lnTo>
                    <a:lnTo>
                      <a:pt x="802" y="1690"/>
                    </a:lnTo>
                    <a:lnTo>
                      <a:pt x="819" y="1834"/>
                    </a:lnTo>
                    <a:lnTo>
                      <a:pt x="837" y="1984"/>
                    </a:lnTo>
                    <a:lnTo>
                      <a:pt x="843" y="2128"/>
                    </a:lnTo>
                    <a:lnTo>
                      <a:pt x="849" y="2278"/>
                    </a:lnTo>
                    <a:lnTo>
                      <a:pt x="843" y="2428"/>
                    </a:lnTo>
                    <a:lnTo>
                      <a:pt x="831" y="2572"/>
                    </a:lnTo>
                    <a:lnTo>
                      <a:pt x="819" y="2721"/>
                    </a:lnTo>
                    <a:lnTo>
                      <a:pt x="796" y="2865"/>
                    </a:lnTo>
                    <a:lnTo>
                      <a:pt x="766" y="3015"/>
                    </a:lnTo>
                    <a:lnTo>
                      <a:pt x="724" y="3159"/>
                    </a:lnTo>
                    <a:lnTo>
                      <a:pt x="682" y="3303"/>
                    </a:lnTo>
                    <a:lnTo>
                      <a:pt x="586" y="3567"/>
                    </a:lnTo>
                    <a:lnTo>
                      <a:pt x="473" y="3824"/>
                    </a:lnTo>
                    <a:lnTo>
                      <a:pt x="335" y="4076"/>
                    </a:lnTo>
                    <a:lnTo>
                      <a:pt x="180" y="4316"/>
                    </a:lnTo>
                    <a:lnTo>
                      <a:pt x="192" y="4316"/>
                    </a:lnTo>
                    <a:lnTo>
                      <a:pt x="347" y="4076"/>
                    </a:lnTo>
                    <a:lnTo>
                      <a:pt x="485" y="3824"/>
                    </a:lnTo>
                    <a:lnTo>
                      <a:pt x="598" y="3573"/>
                    </a:lnTo>
                    <a:lnTo>
                      <a:pt x="694" y="3309"/>
                    </a:lnTo>
                    <a:lnTo>
                      <a:pt x="736" y="3165"/>
                    </a:lnTo>
                    <a:lnTo>
                      <a:pt x="778" y="3021"/>
                    </a:lnTo>
                    <a:lnTo>
                      <a:pt x="808" y="2871"/>
                    </a:lnTo>
                    <a:lnTo>
                      <a:pt x="831" y="2727"/>
                    </a:lnTo>
                    <a:lnTo>
                      <a:pt x="843" y="2578"/>
                    </a:lnTo>
                    <a:lnTo>
                      <a:pt x="855" y="2428"/>
                    </a:lnTo>
                    <a:lnTo>
                      <a:pt x="861" y="2278"/>
                    </a:lnTo>
                    <a:lnTo>
                      <a:pt x="855" y="2128"/>
                    </a:lnTo>
                    <a:lnTo>
                      <a:pt x="855" y="212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>
                  <a:latin typeface="Maiandra GD" charset="0"/>
                  <a:ea typeface="+mn-ea"/>
                </a:endParaRPr>
              </a:p>
            </p:txBody>
          </p:sp>
          <p:sp>
            <p:nvSpPr>
              <p:cNvPr id="112654" name="Freeform 14">
                <a:extLst>
                  <a:ext uri="{FF2B5EF4-FFF2-40B4-BE49-F238E27FC236}">
                    <a16:creationId xmlns:a16="http://schemas.microsoft.com/office/drawing/2014/main" id="{C02CCDF1-373B-CCF1-22C0-A241D16C2902}"/>
                  </a:ext>
                </a:extLst>
              </p:cNvPr>
              <p:cNvSpPr>
                <a:spLocks/>
              </p:cNvSpPr>
              <p:nvPr userDrawn="1"/>
            </p:nvSpPr>
            <p:spPr bwMode="hidden">
              <a:xfrm>
                <a:off x="2399" y="0"/>
                <a:ext cx="150" cy="4316"/>
              </a:xfrm>
              <a:custGeom>
                <a:avLst/>
                <a:gdLst/>
                <a:ahLst/>
                <a:cxnLst>
                  <a:cxn ang="0">
                    <a:pos x="18" y="1942"/>
                  </a:cxn>
                  <a:cxn ang="0">
                    <a:pos x="30" y="1630"/>
                  </a:cxn>
                  <a:cxn ang="0">
                    <a:pos x="42" y="1331"/>
                  </a:cxn>
                  <a:cxn ang="0">
                    <a:pos x="59" y="1055"/>
                  </a:cxn>
                  <a:cxn ang="0">
                    <a:pos x="77" y="791"/>
                  </a:cxn>
                  <a:cxn ang="0">
                    <a:pos x="83" y="671"/>
                  </a:cxn>
                  <a:cxn ang="0">
                    <a:pos x="95" y="557"/>
                  </a:cxn>
                  <a:cxn ang="0">
                    <a:pos x="107" y="444"/>
                  </a:cxn>
                  <a:cxn ang="0">
                    <a:pos x="113" y="342"/>
                  </a:cxn>
                  <a:cxn ang="0">
                    <a:pos x="125" y="246"/>
                  </a:cxn>
                  <a:cxn ang="0">
                    <a:pos x="131" y="156"/>
                  </a:cxn>
                  <a:cxn ang="0">
                    <a:pos x="143" y="72"/>
                  </a:cxn>
                  <a:cxn ang="0">
                    <a:pos x="149" y="0"/>
                  </a:cxn>
                  <a:cxn ang="0">
                    <a:pos x="137" y="0"/>
                  </a:cxn>
                  <a:cxn ang="0">
                    <a:pos x="131" y="72"/>
                  </a:cxn>
                  <a:cxn ang="0">
                    <a:pos x="119" y="156"/>
                  </a:cxn>
                  <a:cxn ang="0">
                    <a:pos x="113" y="246"/>
                  </a:cxn>
                  <a:cxn ang="0">
                    <a:pos x="101" y="342"/>
                  </a:cxn>
                  <a:cxn ang="0">
                    <a:pos x="95" y="444"/>
                  </a:cxn>
                  <a:cxn ang="0">
                    <a:pos x="83" y="557"/>
                  </a:cxn>
                  <a:cxn ang="0">
                    <a:pos x="71" y="671"/>
                  </a:cxn>
                  <a:cxn ang="0">
                    <a:pos x="65" y="791"/>
                  </a:cxn>
                  <a:cxn ang="0">
                    <a:pos x="48" y="1055"/>
                  </a:cxn>
                  <a:cxn ang="0">
                    <a:pos x="30" y="1331"/>
                  </a:cxn>
                  <a:cxn ang="0">
                    <a:pos x="18" y="1630"/>
                  </a:cxn>
                  <a:cxn ang="0">
                    <a:pos x="6" y="1942"/>
                  </a:cxn>
                  <a:cxn ang="0">
                    <a:pos x="0" y="2278"/>
                  </a:cxn>
                  <a:cxn ang="0">
                    <a:pos x="6" y="2602"/>
                  </a:cxn>
                  <a:cxn ang="0">
                    <a:pos x="12" y="2919"/>
                  </a:cxn>
                  <a:cxn ang="0">
                    <a:pos x="24" y="3219"/>
                  </a:cxn>
                  <a:cxn ang="0">
                    <a:pos x="36" y="3513"/>
                  </a:cxn>
                  <a:cxn ang="0">
                    <a:pos x="59" y="3794"/>
                  </a:cxn>
                  <a:cxn ang="0">
                    <a:pos x="89" y="4058"/>
                  </a:cxn>
                  <a:cxn ang="0">
                    <a:pos x="125" y="4316"/>
                  </a:cxn>
                  <a:cxn ang="0">
                    <a:pos x="137" y="4316"/>
                  </a:cxn>
                  <a:cxn ang="0">
                    <a:pos x="101" y="4058"/>
                  </a:cxn>
                  <a:cxn ang="0">
                    <a:pos x="71" y="3794"/>
                  </a:cxn>
                  <a:cxn ang="0">
                    <a:pos x="48" y="3513"/>
                  </a:cxn>
                  <a:cxn ang="0">
                    <a:pos x="36" y="3225"/>
                  </a:cxn>
                  <a:cxn ang="0">
                    <a:pos x="24" y="2919"/>
                  </a:cxn>
                  <a:cxn ang="0">
                    <a:pos x="18" y="2608"/>
                  </a:cxn>
                  <a:cxn ang="0">
                    <a:pos x="12" y="2278"/>
                  </a:cxn>
                  <a:cxn ang="0">
                    <a:pos x="18" y="1942"/>
                  </a:cxn>
                  <a:cxn ang="0">
                    <a:pos x="18" y="1942"/>
                  </a:cxn>
                </a:cxnLst>
                <a:rect l="0" t="0" r="r" b="b"/>
                <a:pathLst>
                  <a:path w="149" h="4316">
                    <a:moveTo>
                      <a:pt x="18" y="1942"/>
                    </a:moveTo>
                    <a:lnTo>
                      <a:pt x="30" y="1630"/>
                    </a:lnTo>
                    <a:lnTo>
                      <a:pt x="42" y="1331"/>
                    </a:lnTo>
                    <a:lnTo>
                      <a:pt x="59" y="1055"/>
                    </a:lnTo>
                    <a:lnTo>
                      <a:pt x="77" y="791"/>
                    </a:lnTo>
                    <a:lnTo>
                      <a:pt x="83" y="671"/>
                    </a:lnTo>
                    <a:lnTo>
                      <a:pt x="95" y="557"/>
                    </a:lnTo>
                    <a:lnTo>
                      <a:pt x="107" y="444"/>
                    </a:lnTo>
                    <a:lnTo>
                      <a:pt x="113" y="342"/>
                    </a:lnTo>
                    <a:lnTo>
                      <a:pt x="125" y="246"/>
                    </a:lnTo>
                    <a:lnTo>
                      <a:pt x="131" y="156"/>
                    </a:lnTo>
                    <a:lnTo>
                      <a:pt x="143" y="72"/>
                    </a:lnTo>
                    <a:lnTo>
                      <a:pt x="149" y="0"/>
                    </a:lnTo>
                    <a:lnTo>
                      <a:pt x="137" y="0"/>
                    </a:lnTo>
                    <a:lnTo>
                      <a:pt x="131" y="72"/>
                    </a:lnTo>
                    <a:lnTo>
                      <a:pt x="119" y="156"/>
                    </a:lnTo>
                    <a:lnTo>
                      <a:pt x="113" y="246"/>
                    </a:lnTo>
                    <a:lnTo>
                      <a:pt x="101" y="342"/>
                    </a:lnTo>
                    <a:lnTo>
                      <a:pt x="95" y="444"/>
                    </a:lnTo>
                    <a:lnTo>
                      <a:pt x="83" y="557"/>
                    </a:lnTo>
                    <a:lnTo>
                      <a:pt x="71" y="671"/>
                    </a:lnTo>
                    <a:lnTo>
                      <a:pt x="65" y="791"/>
                    </a:lnTo>
                    <a:lnTo>
                      <a:pt x="48" y="1055"/>
                    </a:lnTo>
                    <a:lnTo>
                      <a:pt x="30" y="1331"/>
                    </a:lnTo>
                    <a:lnTo>
                      <a:pt x="18" y="1630"/>
                    </a:lnTo>
                    <a:lnTo>
                      <a:pt x="6" y="1942"/>
                    </a:lnTo>
                    <a:lnTo>
                      <a:pt x="0" y="2278"/>
                    </a:lnTo>
                    <a:lnTo>
                      <a:pt x="6" y="2602"/>
                    </a:lnTo>
                    <a:lnTo>
                      <a:pt x="12" y="2919"/>
                    </a:lnTo>
                    <a:lnTo>
                      <a:pt x="24" y="3219"/>
                    </a:lnTo>
                    <a:lnTo>
                      <a:pt x="36" y="3513"/>
                    </a:lnTo>
                    <a:lnTo>
                      <a:pt x="59" y="3794"/>
                    </a:lnTo>
                    <a:lnTo>
                      <a:pt x="89" y="4058"/>
                    </a:lnTo>
                    <a:lnTo>
                      <a:pt x="125" y="4316"/>
                    </a:lnTo>
                    <a:lnTo>
                      <a:pt x="137" y="4316"/>
                    </a:lnTo>
                    <a:lnTo>
                      <a:pt x="101" y="4058"/>
                    </a:lnTo>
                    <a:lnTo>
                      <a:pt x="71" y="3794"/>
                    </a:lnTo>
                    <a:lnTo>
                      <a:pt x="48" y="3513"/>
                    </a:lnTo>
                    <a:lnTo>
                      <a:pt x="36" y="3225"/>
                    </a:lnTo>
                    <a:lnTo>
                      <a:pt x="24" y="2919"/>
                    </a:lnTo>
                    <a:lnTo>
                      <a:pt x="18" y="2608"/>
                    </a:lnTo>
                    <a:lnTo>
                      <a:pt x="12" y="2278"/>
                    </a:lnTo>
                    <a:lnTo>
                      <a:pt x="18" y="1942"/>
                    </a:lnTo>
                    <a:lnTo>
                      <a:pt x="18" y="194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>
                  <a:latin typeface="Maiandra GD" charset="0"/>
                  <a:ea typeface="+mn-ea"/>
                </a:endParaRPr>
              </a:p>
            </p:txBody>
          </p:sp>
          <p:sp>
            <p:nvSpPr>
              <p:cNvPr id="112655" name="Freeform 15">
                <a:extLst>
                  <a:ext uri="{FF2B5EF4-FFF2-40B4-BE49-F238E27FC236}">
                    <a16:creationId xmlns:a16="http://schemas.microsoft.com/office/drawing/2014/main" id="{8D59B2E7-D1FE-3525-1630-84275309634E}"/>
                  </a:ext>
                </a:extLst>
              </p:cNvPr>
              <p:cNvSpPr>
                <a:spLocks/>
              </p:cNvSpPr>
              <p:nvPr userDrawn="1"/>
            </p:nvSpPr>
            <p:spPr bwMode="hidden">
              <a:xfrm>
                <a:off x="1967" y="0"/>
                <a:ext cx="300" cy="4316"/>
              </a:xfrm>
              <a:custGeom>
                <a:avLst/>
                <a:gdLst/>
                <a:ahLst/>
                <a:cxnLst>
                  <a:cxn ang="0">
                    <a:pos x="18" y="2062"/>
                  </a:cxn>
                  <a:cxn ang="0">
                    <a:pos x="30" y="1750"/>
                  </a:cxn>
                  <a:cxn ang="0">
                    <a:pos x="54" y="1451"/>
                  </a:cxn>
                  <a:cxn ang="0">
                    <a:pos x="84" y="1169"/>
                  </a:cxn>
                  <a:cxn ang="0">
                    <a:pos x="126" y="899"/>
                  </a:cxn>
                  <a:cxn ang="0">
                    <a:pos x="162" y="641"/>
                  </a:cxn>
                  <a:cxn ang="0">
                    <a:pos x="209" y="408"/>
                  </a:cxn>
                  <a:cxn ang="0">
                    <a:pos x="251" y="192"/>
                  </a:cxn>
                  <a:cxn ang="0">
                    <a:pos x="299" y="0"/>
                  </a:cxn>
                  <a:cxn ang="0">
                    <a:pos x="287" y="0"/>
                  </a:cxn>
                  <a:cxn ang="0">
                    <a:pos x="239" y="192"/>
                  </a:cxn>
                  <a:cxn ang="0">
                    <a:pos x="198" y="408"/>
                  </a:cxn>
                  <a:cxn ang="0">
                    <a:pos x="156" y="641"/>
                  </a:cxn>
                  <a:cxn ang="0">
                    <a:pos x="114" y="899"/>
                  </a:cxn>
                  <a:cxn ang="0">
                    <a:pos x="78" y="1169"/>
                  </a:cxn>
                  <a:cxn ang="0">
                    <a:pos x="48" y="1451"/>
                  </a:cxn>
                  <a:cxn ang="0">
                    <a:pos x="24" y="1750"/>
                  </a:cxn>
                  <a:cxn ang="0">
                    <a:pos x="6" y="2062"/>
                  </a:cxn>
                  <a:cxn ang="0">
                    <a:pos x="0" y="2374"/>
                  </a:cxn>
                  <a:cxn ang="0">
                    <a:pos x="12" y="2674"/>
                  </a:cxn>
                  <a:cxn ang="0">
                    <a:pos x="30" y="2973"/>
                  </a:cxn>
                  <a:cxn ang="0">
                    <a:pos x="54" y="3255"/>
                  </a:cxn>
                  <a:cxn ang="0">
                    <a:pos x="96" y="3537"/>
                  </a:cxn>
                  <a:cxn ang="0">
                    <a:pos x="144" y="3806"/>
                  </a:cxn>
                  <a:cxn ang="0">
                    <a:pos x="203" y="4064"/>
                  </a:cxn>
                  <a:cxn ang="0">
                    <a:pos x="275" y="4316"/>
                  </a:cxn>
                  <a:cxn ang="0">
                    <a:pos x="287" y="4316"/>
                  </a:cxn>
                  <a:cxn ang="0">
                    <a:pos x="215" y="4064"/>
                  </a:cxn>
                  <a:cxn ang="0">
                    <a:pos x="156" y="3806"/>
                  </a:cxn>
                  <a:cxn ang="0">
                    <a:pos x="108" y="3537"/>
                  </a:cxn>
                  <a:cxn ang="0">
                    <a:pos x="66" y="3261"/>
                  </a:cxn>
                  <a:cxn ang="0">
                    <a:pos x="42" y="2973"/>
                  </a:cxn>
                  <a:cxn ang="0">
                    <a:pos x="24" y="2680"/>
                  </a:cxn>
                  <a:cxn ang="0">
                    <a:pos x="12" y="2374"/>
                  </a:cxn>
                  <a:cxn ang="0">
                    <a:pos x="18" y="2062"/>
                  </a:cxn>
                  <a:cxn ang="0">
                    <a:pos x="18" y="2062"/>
                  </a:cxn>
                </a:cxnLst>
                <a:rect l="0" t="0" r="r" b="b"/>
                <a:pathLst>
                  <a:path w="299" h="4316">
                    <a:moveTo>
                      <a:pt x="18" y="2062"/>
                    </a:moveTo>
                    <a:lnTo>
                      <a:pt x="30" y="1750"/>
                    </a:lnTo>
                    <a:lnTo>
                      <a:pt x="54" y="1451"/>
                    </a:lnTo>
                    <a:lnTo>
                      <a:pt x="84" y="1169"/>
                    </a:lnTo>
                    <a:lnTo>
                      <a:pt x="126" y="899"/>
                    </a:lnTo>
                    <a:lnTo>
                      <a:pt x="162" y="641"/>
                    </a:lnTo>
                    <a:lnTo>
                      <a:pt x="209" y="408"/>
                    </a:lnTo>
                    <a:lnTo>
                      <a:pt x="251" y="192"/>
                    </a:lnTo>
                    <a:lnTo>
                      <a:pt x="299" y="0"/>
                    </a:lnTo>
                    <a:lnTo>
                      <a:pt x="287" y="0"/>
                    </a:lnTo>
                    <a:lnTo>
                      <a:pt x="239" y="192"/>
                    </a:lnTo>
                    <a:lnTo>
                      <a:pt x="198" y="408"/>
                    </a:lnTo>
                    <a:lnTo>
                      <a:pt x="156" y="641"/>
                    </a:lnTo>
                    <a:lnTo>
                      <a:pt x="114" y="899"/>
                    </a:lnTo>
                    <a:lnTo>
                      <a:pt x="78" y="1169"/>
                    </a:lnTo>
                    <a:lnTo>
                      <a:pt x="48" y="1451"/>
                    </a:lnTo>
                    <a:lnTo>
                      <a:pt x="24" y="1750"/>
                    </a:lnTo>
                    <a:lnTo>
                      <a:pt x="6" y="2062"/>
                    </a:lnTo>
                    <a:lnTo>
                      <a:pt x="0" y="2374"/>
                    </a:lnTo>
                    <a:lnTo>
                      <a:pt x="12" y="2674"/>
                    </a:lnTo>
                    <a:lnTo>
                      <a:pt x="30" y="2973"/>
                    </a:lnTo>
                    <a:lnTo>
                      <a:pt x="54" y="3255"/>
                    </a:lnTo>
                    <a:lnTo>
                      <a:pt x="96" y="3537"/>
                    </a:lnTo>
                    <a:lnTo>
                      <a:pt x="144" y="3806"/>
                    </a:lnTo>
                    <a:lnTo>
                      <a:pt x="203" y="4064"/>
                    </a:lnTo>
                    <a:lnTo>
                      <a:pt x="275" y="4316"/>
                    </a:lnTo>
                    <a:lnTo>
                      <a:pt x="287" y="4316"/>
                    </a:lnTo>
                    <a:lnTo>
                      <a:pt x="215" y="4064"/>
                    </a:lnTo>
                    <a:lnTo>
                      <a:pt x="156" y="3806"/>
                    </a:lnTo>
                    <a:lnTo>
                      <a:pt x="108" y="3537"/>
                    </a:lnTo>
                    <a:lnTo>
                      <a:pt x="66" y="3261"/>
                    </a:lnTo>
                    <a:lnTo>
                      <a:pt x="42" y="2973"/>
                    </a:lnTo>
                    <a:lnTo>
                      <a:pt x="24" y="2680"/>
                    </a:lnTo>
                    <a:lnTo>
                      <a:pt x="12" y="2374"/>
                    </a:lnTo>
                    <a:lnTo>
                      <a:pt x="18" y="2062"/>
                    </a:lnTo>
                    <a:lnTo>
                      <a:pt x="18" y="206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>
                  <a:latin typeface="Maiandra GD" charset="0"/>
                  <a:ea typeface="+mn-ea"/>
                </a:endParaRPr>
              </a:p>
            </p:txBody>
          </p:sp>
          <p:sp>
            <p:nvSpPr>
              <p:cNvPr id="112656" name="Freeform 16">
                <a:extLst>
                  <a:ext uri="{FF2B5EF4-FFF2-40B4-BE49-F238E27FC236}">
                    <a16:creationId xmlns:a16="http://schemas.microsoft.com/office/drawing/2014/main" id="{433C4C8A-CCCE-600E-265E-37C249336629}"/>
                  </a:ext>
                </a:extLst>
              </p:cNvPr>
              <p:cNvSpPr>
                <a:spLocks/>
              </p:cNvSpPr>
              <p:nvPr userDrawn="1"/>
            </p:nvSpPr>
            <p:spPr bwMode="hidden">
              <a:xfrm>
                <a:off x="1566" y="0"/>
                <a:ext cx="425" cy="4316"/>
              </a:xfrm>
              <a:custGeom>
                <a:avLst/>
                <a:gdLst/>
                <a:ahLst/>
                <a:cxnLst>
                  <a:cxn ang="0">
                    <a:pos x="424" y="0"/>
                  </a:cxn>
                  <a:cxn ang="0">
                    <a:pos x="412" y="0"/>
                  </a:cxn>
                  <a:cxn ang="0">
                    <a:pos x="316" y="222"/>
                  </a:cxn>
                  <a:cxn ang="0">
                    <a:pos x="239" y="462"/>
                  </a:cxn>
                  <a:cxn ang="0">
                    <a:pos x="167" y="707"/>
                  </a:cxn>
                  <a:cxn ang="0">
                    <a:pos x="107" y="971"/>
                  </a:cxn>
                  <a:cxn ang="0">
                    <a:pos x="65" y="1247"/>
                  </a:cxn>
                  <a:cxn ang="0">
                    <a:pos x="29" y="1529"/>
                  </a:cxn>
                  <a:cxn ang="0">
                    <a:pos x="6" y="1822"/>
                  </a:cxn>
                  <a:cxn ang="0">
                    <a:pos x="0" y="2122"/>
                  </a:cxn>
                  <a:cxn ang="0">
                    <a:pos x="6" y="2404"/>
                  </a:cxn>
                  <a:cxn ang="0">
                    <a:pos x="24" y="2686"/>
                  </a:cxn>
                  <a:cxn ang="0">
                    <a:pos x="47" y="2961"/>
                  </a:cxn>
                  <a:cxn ang="0">
                    <a:pos x="89" y="3243"/>
                  </a:cxn>
                  <a:cxn ang="0">
                    <a:pos x="137" y="3519"/>
                  </a:cxn>
                  <a:cxn ang="0">
                    <a:pos x="197" y="3788"/>
                  </a:cxn>
                  <a:cxn ang="0">
                    <a:pos x="269" y="4058"/>
                  </a:cxn>
                  <a:cxn ang="0">
                    <a:pos x="346" y="4316"/>
                  </a:cxn>
                  <a:cxn ang="0">
                    <a:pos x="358" y="4316"/>
                  </a:cxn>
                  <a:cxn ang="0">
                    <a:pos x="281" y="4058"/>
                  </a:cxn>
                  <a:cxn ang="0">
                    <a:pos x="209" y="3788"/>
                  </a:cxn>
                  <a:cxn ang="0">
                    <a:pos x="149" y="3519"/>
                  </a:cxn>
                  <a:cxn ang="0">
                    <a:pos x="101" y="3243"/>
                  </a:cxn>
                  <a:cxn ang="0">
                    <a:pos x="59" y="2961"/>
                  </a:cxn>
                  <a:cxn ang="0">
                    <a:pos x="35" y="2686"/>
                  </a:cxn>
                  <a:cxn ang="0">
                    <a:pos x="18" y="2404"/>
                  </a:cxn>
                  <a:cxn ang="0">
                    <a:pos x="12" y="2122"/>
                  </a:cxn>
                  <a:cxn ang="0">
                    <a:pos x="18" y="1822"/>
                  </a:cxn>
                  <a:cxn ang="0">
                    <a:pos x="41" y="1529"/>
                  </a:cxn>
                  <a:cxn ang="0">
                    <a:pos x="71" y="1247"/>
                  </a:cxn>
                  <a:cxn ang="0">
                    <a:pos x="119" y="971"/>
                  </a:cxn>
                  <a:cxn ang="0">
                    <a:pos x="179" y="707"/>
                  </a:cxn>
                  <a:cxn ang="0">
                    <a:pos x="245" y="462"/>
                  </a:cxn>
                  <a:cxn ang="0">
                    <a:pos x="328" y="222"/>
                  </a:cxn>
                  <a:cxn ang="0">
                    <a:pos x="424" y="0"/>
                  </a:cxn>
                  <a:cxn ang="0">
                    <a:pos x="424" y="0"/>
                  </a:cxn>
                </a:cxnLst>
                <a:rect l="0" t="0" r="r" b="b"/>
                <a:pathLst>
                  <a:path w="424" h="4316">
                    <a:moveTo>
                      <a:pt x="424" y="0"/>
                    </a:moveTo>
                    <a:lnTo>
                      <a:pt x="412" y="0"/>
                    </a:lnTo>
                    <a:lnTo>
                      <a:pt x="316" y="222"/>
                    </a:lnTo>
                    <a:lnTo>
                      <a:pt x="239" y="462"/>
                    </a:lnTo>
                    <a:lnTo>
                      <a:pt x="167" y="707"/>
                    </a:lnTo>
                    <a:lnTo>
                      <a:pt x="107" y="971"/>
                    </a:lnTo>
                    <a:lnTo>
                      <a:pt x="65" y="1247"/>
                    </a:lnTo>
                    <a:lnTo>
                      <a:pt x="29" y="1529"/>
                    </a:lnTo>
                    <a:lnTo>
                      <a:pt x="6" y="1822"/>
                    </a:lnTo>
                    <a:lnTo>
                      <a:pt x="0" y="2122"/>
                    </a:lnTo>
                    <a:lnTo>
                      <a:pt x="6" y="2404"/>
                    </a:lnTo>
                    <a:lnTo>
                      <a:pt x="24" y="2686"/>
                    </a:lnTo>
                    <a:lnTo>
                      <a:pt x="47" y="2961"/>
                    </a:lnTo>
                    <a:lnTo>
                      <a:pt x="89" y="3243"/>
                    </a:lnTo>
                    <a:lnTo>
                      <a:pt x="137" y="3519"/>
                    </a:lnTo>
                    <a:lnTo>
                      <a:pt x="197" y="3788"/>
                    </a:lnTo>
                    <a:lnTo>
                      <a:pt x="269" y="4058"/>
                    </a:lnTo>
                    <a:lnTo>
                      <a:pt x="346" y="4316"/>
                    </a:lnTo>
                    <a:lnTo>
                      <a:pt x="358" y="4316"/>
                    </a:lnTo>
                    <a:lnTo>
                      <a:pt x="281" y="4058"/>
                    </a:lnTo>
                    <a:lnTo>
                      <a:pt x="209" y="3788"/>
                    </a:lnTo>
                    <a:lnTo>
                      <a:pt x="149" y="3519"/>
                    </a:lnTo>
                    <a:lnTo>
                      <a:pt x="101" y="3243"/>
                    </a:lnTo>
                    <a:lnTo>
                      <a:pt x="59" y="2961"/>
                    </a:lnTo>
                    <a:lnTo>
                      <a:pt x="35" y="2686"/>
                    </a:lnTo>
                    <a:lnTo>
                      <a:pt x="18" y="2404"/>
                    </a:lnTo>
                    <a:lnTo>
                      <a:pt x="12" y="2122"/>
                    </a:lnTo>
                    <a:lnTo>
                      <a:pt x="18" y="1822"/>
                    </a:lnTo>
                    <a:lnTo>
                      <a:pt x="41" y="1529"/>
                    </a:lnTo>
                    <a:lnTo>
                      <a:pt x="71" y="1247"/>
                    </a:lnTo>
                    <a:lnTo>
                      <a:pt x="119" y="971"/>
                    </a:lnTo>
                    <a:lnTo>
                      <a:pt x="179" y="707"/>
                    </a:lnTo>
                    <a:lnTo>
                      <a:pt x="245" y="462"/>
                    </a:lnTo>
                    <a:lnTo>
                      <a:pt x="328" y="222"/>
                    </a:lnTo>
                    <a:lnTo>
                      <a:pt x="424" y="0"/>
                    </a:lnTo>
                    <a:lnTo>
                      <a:pt x="4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>
                  <a:latin typeface="Maiandra GD" charset="0"/>
                  <a:ea typeface="+mn-ea"/>
                </a:endParaRPr>
              </a:p>
            </p:txBody>
          </p:sp>
          <p:sp>
            <p:nvSpPr>
              <p:cNvPr id="112657" name="Freeform 17">
                <a:extLst>
                  <a:ext uri="{FF2B5EF4-FFF2-40B4-BE49-F238E27FC236}">
                    <a16:creationId xmlns:a16="http://schemas.microsoft.com/office/drawing/2014/main" id="{E85EE8FB-3CB6-2D8C-965D-6D578242B96F}"/>
                  </a:ext>
                </a:extLst>
              </p:cNvPr>
              <p:cNvSpPr>
                <a:spLocks/>
              </p:cNvSpPr>
              <p:nvPr userDrawn="1"/>
            </p:nvSpPr>
            <p:spPr bwMode="hidden">
              <a:xfrm>
                <a:off x="1128" y="0"/>
                <a:ext cx="575" cy="4316"/>
              </a:xfrm>
              <a:custGeom>
                <a:avLst/>
                <a:gdLst/>
                <a:ahLst/>
                <a:cxnLst>
                  <a:cxn ang="0">
                    <a:pos x="12" y="2146"/>
                  </a:cxn>
                  <a:cxn ang="0">
                    <a:pos x="24" y="1846"/>
                  </a:cxn>
                  <a:cxn ang="0">
                    <a:pos x="54" y="1559"/>
                  </a:cxn>
                  <a:cxn ang="0">
                    <a:pos x="96" y="1277"/>
                  </a:cxn>
                  <a:cxn ang="0">
                    <a:pos x="162" y="1001"/>
                  </a:cxn>
                  <a:cxn ang="0">
                    <a:pos x="239" y="731"/>
                  </a:cxn>
                  <a:cxn ang="0">
                    <a:pos x="335" y="480"/>
                  </a:cxn>
                  <a:cxn ang="0">
                    <a:pos x="449" y="234"/>
                  </a:cxn>
                  <a:cxn ang="0">
                    <a:pos x="574" y="0"/>
                  </a:cxn>
                  <a:cxn ang="0">
                    <a:pos x="562" y="0"/>
                  </a:cxn>
                  <a:cxn ang="0">
                    <a:pos x="437" y="234"/>
                  </a:cxn>
                  <a:cxn ang="0">
                    <a:pos x="323" y="480"/>
                  </a:cxn>
                  <a:cxn ang="0">
                    <a:pos x="227" y="737"/>
                  </a:cxn>
                  <a:cxn ang="0">
                    <a:pos x="150" y="1001"/>
                  </a:cxn>
                  <a:cxn ang="0">
                    <a:pos x="84" y="1277"/>
                  </a:cxn>
                  <a:cxn ang="0">
                    <a:pos x="42" y="1559"/>
                  </a:cxn>
                  <a:cxn ang="0">
                    <a:pos x="12" y="1852"/>
                  </a:cxn>
                  <a:cxn ang="0">
                    <a:pos x="0" y="2146"/>
                  </a:cxn>
                  <a:cxn ang="0">
                    <a:pos x="6" y="2434"/>
                  </a:cxn>
                  <a:cxn ang="0">
                    <a:pos x="30" y="2715"/>
                  </a:cxn>
                  <a:cxn ang="0">
                    <a:pos x="66" y="2997"/>
                  </a:cxn>
                  <a:cxn ang="0">
                    <a:pos x="120" y="3273"/>
                  </a:cxn>
                  <a:cxn ang="0">
                    <a:pos x="191" y="3549"/>
                  </a:cxn>
                  <a:cxn ang="0">
                    <a:pos x="275" y="3812"/>
                  </a:cxn>
                  <a:cxn ang="0">
                    <a:pos x="371" y="4070"/>
                  </a:cxn>
                  <a:cxn ang="0">
                    <a:pos x="484" y="4316"/>
                  </a:cxn>
                  <a:cxn ang="0">
                    <a:pos x="496" y="4316"/>
                  </a:cxn>
                  <a:cxn ang="0">
                    <a:pos x="383" y="4070"/>
                  </a:cxn>
                  <a:cxn ang="0">
                    <a:pos x="287" y="3812"/>
                  </a:cxn>
                  <a:cxn ang="0">
                    <a:pos x="203" y="3549"/>
                  </a:cxn>
                  <a:cxn ang="0">
                    <a:pos x="132" y="3273"/>
                  </a:cxn>
                  <a:cxn ang="0">
                    <a:pos x="78" y="2997"/>
                  </a:cxn>
                  <a:cxn ang="0">
                    <a:pos x="42" y="2715"/>
                  </a:cxn>
                  <a:cxn ang="0">
                    <a:pos x="18" y="2434"/>
                  </a:cxn>
                  <a:cxn ang="0">
                    <a:pos x="12" y="2146"/>
                  </a:cxn>
                  <a:cxn ang="0">
                    <a:pos x="12" y="2146"/>
                  </a:cxn>
                </a:cxnLst>
                <a:rect l="0" t="0" r="r" b="b"/>
                <a:pathLst>
                  <a:path w="574" h="4316">
                    <a:moveTo>
                      <a:pt x="12" y="2146"/>
                    </a:moveTo>
                    <a:lnTo>
                      <a:pt x="24" y="1846"/>
                    </a:lnTo>
                    <a:lnTo>
                      <a:pt x="54" y="1559"/>
                    </a:lnTo>
                    <a:lnTo>
                      <a:pt x="96" y="1277"/>
                    </a:lnTo>
                    <a:lnTo>
                      <a:pt x="162" y="1001"/>
                    </a:lnTo>
                    <a:lnTo>
                      <a:pt x="239" y="731"/>
                    </a:lnTo>
                    <a:lnTo>
                      <a:pt x="335" y="480"/>
                    </a:lnTo>
                    <a:lnTo>
                      <a:pt x="449" y="234"/>
                    </a:lnTo>
                    <a:lnTo>
                      <a:pt x="574" y="0"/>
                    </a:lnTo>
                    <a:lnTo>
                      <a:pt x="562" y="0"/>
                    </a:lnTo>
                    <a:lnTo>
                      <a:pt x="437" y="234"/>
                    </a:lnTo>
                    <a:lnTo>
                      <a:pt x="323" y="480"/>
                    </a:lnTo>
                    <a:lnTo>
                      <a:pt x="227" y="737"/>
                    </a:lnTo>
                    <a:lnTo>
                      <a:pt x="150" y="1001"/>
                    </a:lnTo>
                    <a:lnTo>
                      <a:pt x="84" y="1277"/>
                    </a:lnTo>
                    <a:lnTo>
                      <a:pt x="42" y="1559"/>
                    </a:lnTo>
                    <a:lnTo>
                      <a:pt x="12" y="1852"/>
                    </a:lnTo>
                    <a:lnTo>
                      <a:pt x="0" y="2146"/>
                    </a:lnTo>
                    <a:lnTo>
                      <a:pt x="6" y="2434"/>
                    </a:lnTo>
                    <a:lnTo>
                      <a:pt x="30" y="2715"/>
                    </a:lnTo>
                    <a:lnTo>
                      <a:pt x="66" y="2997"/>
                    </a:lnTo>
                    <a:lnTo>
                      <a:pt x="120" y="3273"/>
                    </a:lnTo>
                    <a:lnTo>
                      <a:pt x="191" y="3549"/>
                    </a:lnTo>
                    <a:lnTo>
                      <a:pt x="275" y="3812"/>
                    </a:lnTo>
                    <a:lnTo>
                      <a:pt x="371" y="4070"/>
                    </a:lnTo>
                    <a:lnTo>
                      <a:pt x="484" y="4316"/>
                    </a:lnTo>
                    <a:lnTo>
                      <a:pt x="496" y="4316"/>
                    </a:lnTo>
                    <a:lnTo>
                      <a:pt x="383" y="4070"/>
                    </a:lnTo>
                    <a:lnTo>
                      <a:pt x="287" y="3812"/>
                    </a:lnTo>
                    <a:lnTo>
                      <a:pt x="203" y="3549"/>
                    </a:lnTo>
                    <a:lnTo>
                      <a:pt x="132" y="3273"/>
                    </a:lnTo>
                    <a:lnTo>
                      <a:pt x="78" y="2997"/>
                    </a:lnTo>
                    <a:lnTo>
                      <a:pt x="42" y="2715"/>
                    </a:lnTo>
                    <a:lnTo>
                      <a:pt x="18" y="2434"/>
                    </a:lnTo>
                    <a:lnTo>
                      <a:pt x="12" y="2146"/>
                    </a:lnTo>
                    <a:lnTo>
                      <a:pt x="12" y="214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>
                  <a:latin typeface="Maiandra GD" charset="0"/>
                  <a:ea typeface="+mn-ea"/>
                </a:endParaRPr>
              </a:p>
            </p:txBody>
          </p:sp>
          <p:sp>
            <p:nvSpPr>
              <p:cNvPr id="112658" name="Freeform 18">
                <a:extLst>
                  <a:ext uri="{FF2B5EF4-FFF2-40B4-BE49-F238E27FC236}">
                    <a16:creationId xmlns:a16="http://schemas.microsoft.com/office/drawing/2014/main" id="{FD2312C8-0B6E-F30F-8B62-A64DFF553BAC}"/>
                  </a:ext>
                </a:extLst>
              </p:cNvPr>
              <p:cNvSpPr>
                <a:spLocks/>
              </p:cNvSpPr>
              <p:nvPr userDrawn="1"/>
            </p:nvSpPr>
            <p:spPr bwMode="hidden">
              <a:xfrm>
                <a:off x="702" y="0"/>
                <a:ext cx="737" cy="4316"/>
              </a:xfrm>
              <a:custGeom>
                <a:avLst/>
                <a:gdLst/>
                <a:ahLst/>
                <a:cxnLst>
                  <a:cxn ang="0">
                    <a:pos x="12" y="2098"/>
                  </a:cxn>
                  <a:cxn ang="0">
                    <a:pos x="29" y="1798"/>
                  </a:cxn>
                  <a:cxn ang="0">
                    <a:pos x="71" y="1505"/>
                  </a:cxn>
                  <a:cxn ang="0">
                    <a:pos x="131" y="1223"/>
                  </a:cxn>
                  <a:cxn ang="0">
                    <a:pos x="215" y="941"/>
                  </a:cxn>
                  <a:cxn ang="0">
                    <a:pos x="316" y="689"/>
                  </a:cxn>
                  <a:cxn ang="0">
                    <a:pos x="442" y="444"/>
                  </a:cxn>
                  <a:cxn ang="0">
                    <a:pos x="580" y="216"/>
                  </a:cxn>
                  <a:cxn ang="0">
                    <a:pos x="735" y="0"/>
                  </a:cxn>
                  <a:cxn ang="0">
                    <a:pos x="723" y="0"/>
                  </a:cxn>
                  <a:cxn ang="0">
                    <a:pos x="568" y="210"/>
                  </a:cxn>
                  <a:cxn ang="0">
                    <a:pos x="430" y="438"/>
                  </a:cxn>
                  <a:cxn ang="0">
                    <a:pos x="311" y="683"/>
                  </a:cxn>
                  <a:cxn ang="0">
                    <a:pos x="209" y="941"/>
                  </a:cxn>
                  <a:cxn ang="0">
                    <a:pos x="125" y="1217"/>
                  </a:cxn>
                  <a:cxn ang="0">
                    <a:pos x="59" y="1505"/>
                  </a:cxn>
                  <a:cxn ang="0">
                    <a:pos x="18" y="1798"/>
                  </a:cxn>
                  <a:cxn ang="0">
                    <a:pos x="0" y="2098"/>
                  </a:cxn>
                  <a:cxn ang="0">
                    <a:pos x="6" y="2404"/>
                  </a:cxn>
                  <a:cxn ang="0">
                    <a:pos x="29" y="2709"/>
                  </a:cxn>
                  <a:cxn ang="0">
                    <a:pos x="77" y="3015"/>
                  </a:cxn>
                  <a:cxn ang="0">
                    <a:pos x="149" y="3315"/>
                  </a:cxn>
                  <a:cxn ang="0">
                    <a:pos x="227" y="3573"/>
                  </a:cxn>
                  <a:cxn ang="0">
                    <a:pos x="316" y="3824"/>
                  </a:cxn>
                  <a:cxn ang="0">
                    <a:pos x="424" y="4076"/>
                  </a:cxn>
                  <a:cxn ang="0">
                    <a:pos x="544" y="4316"/>
                  </a:cxn>
                  <a:cxn ang="0">
                    <a:pos x="556" y="4316"/>
                  </a:cxn>
                  <a:cxn ang="0">
                    <a:pos x="436" y="4076"/>
                  </a:cxn>
                  <a:cxn ang="0">
                    <a:pos x="328" y="3824"/>
                  </a:cxn>
                  <a:cxn ang="0">
                    <a:pos x="239" y="3573"/>
                  </a:cxn>
                  <a:cxn ang="0">
                    <a:pos x="161" y="3315"/>
                  </a:cxn>
                  <a:cxn ang="0">
                    <a:pos x="89" y="3015"/>
                  </a:cxn>
                  <a:cxn ang="0">
                    <a:pos x="41" y="2709"/>
                  </a:cxn>
                  <a:cxn ang="0">
                    <a:pos x="18" y="2404"/>
                  </a:cxn>
                  <a:cxn ang="0">
                    <a:pos x="12" y="2098"/>
                  </a:cxn>
                  <a:cxn ang="0">
                    <a:pos x="12" y="2098"/>
                  </a:cxn>
                </a:cxnLst>
                <a:rect l="0" t="0" r="r" b="b"/>
                <a:pathLst>
                  <a:path w="735" h="4316">
                    <a:moveTo>
                      <a:pt x="12" y="2098"/>
                    </a:moveTo>
                    <a:lnTo>
                      <a:pt x="29" y="1798"/>
                    </a:lnTo>
                    <a:lnTo>
                      <a:pt x="71" y="1505"/>
                    </a:lnTo>
                    <a:lnTo>
                      <a:pt x="131" y="1223"/>
                    </a:lnTo>
                    <a:lnTo>
                      <a:pt x="215" y="941"/>
                    </a:lnTo>
                    <a:lnTo>
                      <a:pt x="316" y="689"/>
                    </a:lnTo>
                    <a:lnTo>
                      <a:pt x="442" y="444"/>
                    </a:lnTo>
                    <a:lnTo>
                      <a:pt x="580" y="216"/>
                    </a:lnTo>
                    <a:lnTo>
                      <a:pt x="735" y="0"/>
                    </a:lnTo>
                    <a:lnTo>
                      <a:pt x="723" y="0"/>
                    </a:lnTo>
                    <a:lnTo>
                      <a:pt x="568" y="210"/>
                    </a:lnTo>
                    <a:lnTo>
                      <a:pt x="430" y="438"/>
                    </a:lnTo>
                    <a:lnTo>
                      <a:pt x="311" y="683"/>
                    </a:lnTo>
                    <a:lnTo>
                      <a:pt x="209" y="941"/>
                    </a:lnTo>
                    <a:lnTo>
                      <a:pt x="125" y="1217"/>
                    </a:lnTo>
                    <a:lnTo>
                      <a:pt x="59" y="1505"/>
                    </a:lnTo>
                    <a:lnTo>
                      <a:pt x="18" y="1798"/>
                    </a:lnTo>
                    <a:lnTo>
                      <a:pt x="0" y="2098"/>
                    </a:lnTo>
                    <a:lnTo>
                      <a:pt x="6" y="2404"/>
                    </a:lnTo>
                    <a:lnTo>
                      <a:pt x="29" y="2709"/>
                    </a:lnTo>
                    <a:lnTo>
                      <a:pt x="77" y="3015"/>
                    </a:lnTo>
                    <a:lnTo>
                      <a:pt x="149" y="3315"/>
                    </a:lnTo>
                    <a:lnTo>
                      <a:pt x="227" y="3573"/>
                    </a:lnTo>
                    <a:lnTo>
                      <a:pt x="316" y="3824"/>
                    </a:lnTo>
                    <a:lnTo>
                      <a:pt x="424" y="4076"/>
                    </a:lnTo>
                    <a:lnTo>
                      <a:pt x="544" y="4316"/>
                    </a:lnTo>
                    <a:lnTo>
                      <a:pt x="556" y="4316"/>
                    </a:lnTo>
                    <a:lnTo>
                      <a:pt x="436" y="4076"/>
                    </a:lnTo>
                    <a:lnTo>
                      <a:pt x="328" y="3824"/>
                    </a:lnTo>
                    <a:lnTo>
                      <a:pt x="239" y="3573"/>
                    </a:lnTo>
                    <a:lnTo>
                      <a:pt x="161" y="3315"/>
                    </a:lnTo>
                    <a:lnTo>
                      <a:pt x="89" y="3015"/>
                    </a:lnTo>
                    <a:lnTo>
                      <a:pt x="41" y="2709"/>
                    </a:lnTo>
                    <a:lnTo>
                      <a:pt x="18" y="2404"/>
                    </a:lnTo>
                    <a:lnTo>
                      <a:pt x="12" y="2098"/>
                    </a:lnTo>
                    <a:lnTo>
                      <a:pt x="12" y="209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>
                  <a:latin typeface="Maiandra GD" charset="0"/>
                  <a:ea typeface="+mn-ea"/>
                </a:endParaRPr>
              </a:p>
            </p:txBody>
          </p:sp>
          <p:sp>
            <p:nvSpPr>
              <p:cNvPr id="112659" name="Freeform 19">
                <a:extLst>
                  <a:ext uri="{FF2B5EF4-FFF2-40B4-BE49-F238E27FC236}">
                    <a16:creationId xmlns:a16="http://schemas.microsoft.com/office/drawing/2014/main" id="{1511C1BB-A1C8-D1BD-51CE-9004D4CDC241}"/>
                  </a:ext>
                </a:extLst>
              </p:cNvPr>
              <p:cNvSpPr>
                <a:spLocks/>
              </p:cNvSpPr>
              <p:nvPr userDrawn="1"/>
            </p:nvSpPr>
            <p:spPr bwMode="hidden">
              <a:xfrm>
                <a:off x="288" y="0"/>
                <a:ext cx="840" cy="4316"/>
              </a:xfrm>
              <a:custGeom>
                <a:avLst/>
                <a:gdLst/>
                <a:ahLst/>
                <a:cxnLst>
                  <a:cxn ang="0">
                    <a:pos x="18" y="1948"/>
                  </a:cxn>
                  <a:cxn ang="0">
                    <a:pos x="48" y="1708"/>
                  </a:cxn>
                  <a:cxn ang="0">
                    <a:pos x="96" y="1475"/>
                  </a:cxn>
                  <a:cxn ang="0">
                    <a:pos x="161" y="1235"/>
                  </a:cxn>
                  <a:cxn ang="0">
                    <a:pos x="251" y="995"/>
                  </a:cxn>
                  <a:cxn ang="0">
                    <a:pos x="365" y="755"/>
                  </a:cxn>
                  <a:cxn ang="0">
                    <a:pos x="496" y="510"/>
                  </a:cxn>
                  <a:cxn ang="0">
                    <a:pos x="658" y="258"/>
                  </a:cxn>
                  <a:cxn ang="0">
                    <a:pos x="741" y="132"/>
                  </a:cxn>
                  <a:cxn ang="0">
                    <a:pos x="837" y="0"/>
                  </a:cxn>
                  <a:cxn ang="0">
                    <a:pos x="825" y="0"/>
                  </a:cxn>
                  <a:cxn ang="0">
                    <a:pos x="729" y="132"/>
                  </a:cxn>
                  <a:cxn ang="0">
                    <a:pos x="640" y="258"/>
                  </a:cxn>
                  <a:cxn ang="0">
                    <a:pos x="562" y="384"/>
                  </a:cxn>
                  <a:cxn ang="0">
                    <a:pos x="484" y="510"/>
                  </a:cxn>
                  <a:cxn ang="0">
                    <a:pos x="353" y="755"/>
                  </a:cxn>
                  <a:cxn ang="0">
                    <a:pos x="239" y="995"/>
                  </a:cxn>
                  <a:cxn ang="0">
                    <a:pos x="150" y="1235"/>
                  </a:cxn>
                  <a:cxn ang="0">
                    <a:pos x="84" y="1469"/>
                  </a:cxn>
                  <a:cxn ang="0">
                    <a:pos x="36" y="1702"/>
                  </a:cxn>
                  <a:cxn ang="0">
                    <a:pos x="6" y="1942"/>
                  </a:cxn>
                  <a:cxn ang="0">
                    <a:pos x="0" y="2200"/>
                  </a:cxn>
                  <a:cxn ang="0">
                    <a:pos x="12" y="2470"/>
                  </a:cxn>
                  <a:cxn ang="0">
                    <a:pos x="48" y="2739"/>
                  </a:cxn>
                  <a:cxn ang="0">
                    <a:pos x="114" y="3027"/>
                  </a:cxn>
                  <a:cxn ang="0">
                    <a:pos x="150" y="3171"/>
                  </a:cxn>
                  <a:cxn ang="0">
                    <a:pos x="197" y="3321"/>
                  </a:cxn>
                  <a:cxn ang="0">
                    <a:pos x="245" y="3477"/>
                  </a:cxn>
                  <a:cxn ang="0">
                    <a:pos x="305" y="3639"/>
                  </a:cxn>
                  <a:cxn ang="0">
                    <a:pos x="365" y="3800"/>
                  </a:cxn>
                  <a:cxn ang="0">
                    <a:pos x="437" y="3968"/>
                  </a:cxn>
                  <a:cxn ang="0">
                    <a:pos x="508" y="4136"/>
                  </a:cxn>
                  <a:cxn ang="0">
                    <a:pos x="592" y="4316"/>
                  </a:cxn>
                  <a:cxn ang="0">
                    <a:pos x="604" y="4316"/>
                  </a:cxn>
                  <a:cxn ang="0">
                    <a:pos x="520" y="4136"/>
                  </a:cxn>
                  <a:cxn ang="0">
                    <a:pos x="448" y="3968"/>
                  </a:cxn>
                  <a:cxn ang="0">
                    <a:pos x="377" y="3800"/>
                  </a:cxn>
                  <a:cxn ang="0">
                    <a:pos x="317" y="3639"/>
                  </a:cxn>
                  <a:cxn ang="0">
                    <a:pos x="257" y="3477"/>
                  </a:cxn>
                  <a:cxn ang="0">
                    <a:pos x="209" y="3327"/>
                  </a:cxn>
                  <a:cxn ang="0">
                    <a:pos x="161" y="3171"/>
                  </a:cxn>
                  <a:cxn ang="0">
                    <a:pos x="126" y="3027"/>
                  </a:cxn>
                  <a:cxn ang="0">
                    <a:pos x="60" y="2739"/>
                  </a:cxn>
                  <a:cxn ang="0">
                    <a:pos x="24" y="2470"/>
                  </a:cxn>
                  <a:cxn ang="0">
                    <a:pos x="12" y="2206"/>
                  </a:cxn>
                  <a:cxn ang="0">
                    <a:pos x="18" y="1948"/>
                  </a:cxn>
                  <a:cxn ang="0">
                    <a:pos x="18" y="1948"/>
                  </a:cxn>
                </a:cxnLst>
                <a:rect l="0" t="0" r="r" b="b"/>
                <a:pathLst>
                  <a:path w="837" h="4316">
                    <a:moveTo>
                      <a:pt x="18" y="1948"/>
                    </a:moveTo>
                    <a:lnTo>
                      <a:pt x="48" y="1708"/>
                    </a:lnTo>
                    <a:lnTo>
                      <a:pt x="96" y="1475"/>
                    </a:lnTo>
                    <a:lnTo>
                      <a:pt x="161" y="1235"/>
                    </a:lnTo>
                    <a:lnTo>
                      <a:pt x="251" y="995"/>
                    </a:lnTo>
                    <a:lnTo>
                      <a:pt x="365" y="755"/>
                    </a:lnTo>
                    <a:lnTo>
                      <a:pt x="496" y="510"/>
                    </a:lnTo>
                    <a:lnTo>
                      <a:pt x="658" y="258"/>
                    </a:lnTo>
                    <a:lnTo>
                      <a:pt x="741" y="132"/>
                    </a:lnTo>
                    <a:lnTo>
                      <a:pt x="837" y="0"/>
                    </a:lnTo>
                    <a:lnTo>
                      <a:pt x="825" y="0"/>
                    </a:lnTo>
                    <a:lnTo>
                      <a:pt x="729" y="132"/>
                    </a:lnTo>
                    <a:lnTo>
                      <a:pt x="640" y="258"/>
                    </a:lnTo>
                    <a:lnTo>
                      <a:pt x="562" y="384"/>
                    </a:lnTo>
                    <a:lnTo>
                      <a:pt x="484" y="510"/>
                    </a:lnTo>
                    <a:lnTo>
                      <a:pt x="353" y="755"/>
                    </a:lnTo>
                    <a:lnTo>
                      <a:pt x="239" y="995"/>
                    </a:lnTo>
                    <a:lnTo>
                      <a:pt x="150" y="1235"/>
                    </a:lnTo>
                    <a:lnTo>
                      <a:pt x="84" y="1469"/>
                    </a:lnTo>
                    <a:lnTo>
                      <a:pt x="36" y="1702"/>
                    </a:lnTo>
                    <a:lnTo>
                      <a:pt x="6" y="1942"/>
                    </a:lnTo>
                    <a:lnTo>
                      <a:pt x="0" y="2200"/>
                    </a:lnTo>
                    <a:lnTo>
                      <a:pt x="12" y="2470"/>
                    </a:lnTo>
                    <a:lnTo>
                      <a:pt x="48" y="2739"/>
                    </a:lnTo>
                    <a:lnTo>
                      <a:pt x="114" y="3027"/>
                    </a:lnTo>
                    <a:lnTo>
                      <a:pt x="150" y="3171"/>
                    </a:lnTo>
                    <a:lnTo>
                      <a:pt x="197" y="3321"/>
                    </a:lnTo>
                    <a:lnTo>
                      <a:pt x="245" y="3477"/>
                    </a:lnTo>
                    <a:lnTo>
                      <a:pt x="305" y="3639"/>
                    </a:lnTo>
                    <a:lnTo>
                      <a:pt x="365" y="3800"/>
                    </a:lnTo>
                    <a:lnTo>
                      <a:pt x="437" y="3968"/>
                    </a:lnTo>
                    <a:lnTo>
                      <a:pt x="508" y="4136"/>
                    </a:lnTo>
                    <a:lnTo>
                      <a:pt x="592" y="4316"/>
                    </a:lnTo>
                    <a:lnTo>
                      <a:pt x="604" y="4316"/>
                    </a:lnTo>
                    <a:lnTo>
                      <a:pt x="520" y="4136"/>
                    </a:lnTo>
                    <a:lnTo>
                      <a:pt x="448" y="3968"/>
                    </a:lnTo>
                    <a:lnTo>
                      <a:pt x="377" y="3800"/>
                    </a:lnTo>
                    <a:lnTo>
                      <a:pt x="317" y="3639"/>
                    </a:lnTo>
                    <a:lnTo>
                      <a:pt x="257" y="3477"/>
                    </a:lnTo>
                    <a:lnTo>
                      <a:pt x="209" y="3327"/>
                    </a:lnTo>
                    <a:lnTo>
                      <a:pt x="161" y="3171"/>
                    </a:lnTo>
                    <a:lnTo>
                      <a:pt x="126" y="3027"/>
                    </a:lnTo>
                    <a:lnTo>
                      <a:pt x="60" y="2739"/>
                    </a:lnTo>
                    <a:lnTo>
                      <a:pt x="24" y="2470"/>
                    </a:lnTo>
                    <a:lnTo>
                      <a:pt x="12" y="2206"/>
                    </a:lnTo>
                    <a:lnTo>
                      <a:pt x="18" y="1948"/>
                    </a:lnTo>
                    <a:lnTo>
                      <a:pt x="18" y="194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>
                  <a:latin typeface="Maiandra GD" charset="0"/>
                  <a:ea typeface="+mn-ea"/>
                </a:endParaRPr>
              </a:p>
            </p:txBody>
          </p:sp>
        </p:grpSp>
        <p:sp>
          <p:nvSpPr>
            <p:cNvPr id="112660" name="Freeform 20">
              <a:extLst>
                <a:ext uri="{FF2B5EF4-FFF2-40B4-BE49-F238E27FC236}">
                  <a16:creationId xmlns:a16="http://schemas.microsoft.com/office/drawing/2014/main" id="{4C541376-1ABA-9BC0-F4DD-EF5A9FD0A595}"/>
                </a:ext>
              </a:extLst>
            </p:cNvPr>
            <p:cNvSpPr>
              <a:spLocks/>
            </p:cNvSpPr>
            <p:nvPr/>
          </p:nvSpPr>
          <p:spPr bwMode="hidden">
            <a:xfrm>
              <a:off x="6" y="2901"/>
              <a:ext cx="606" cy="1415"/>
            </a:xfrm>
            <a:custGeom>
              <a:avLst/>
              <a:gdLst/>
              <a:ahLst/>
              <a:cxnLst>
                <a:cxn ang="0">
                  <a:pos x="0" y="54"/>
                </a:cxn>
                <a:cxn ang="0">
                  <a:pos x="42" y="228"/>
                </a:cxn>
                <a:cxn ang="0">
                  <a:pos x="96" y="402"/>
                </a:cxn>
                <a:cxn ang="0">
                  <a:pos x="161" y="576"/>
                </a:cxn>
                <a:cxn ang="0">
                  <a:pos x="227" y="744"/>
                </a:cxn>
                <a:cxn ang="0">
                  <a:pos x="305" y="917"/>
                </a:cxn>
                <a:cxn ang="0">
                  <a:pos x="389" y="1085"/>
                </a:cxn>
                <a:cxn ang="0">
                  <a:pos x="484" y="1253"/>
                </a:cxn>
                <a:cxn ang="0">
                  <a:pos x="586" y="1415"/>
                </a:cxn>
                <a:cxn ang="0">
                  <a:pos x="604" y="1415"/>
                </a:cxn>
                <a:cxn ang="0">
                  <a:pos x="496" y="1247"/>
                </a:cxn>
                <a:cxn ang="0">
                  <a:pos x="401" y="1073"/>
                </a:cxn>
                <a:cxn ang="0">
                  <a:pos x="311" y="899"/>
                </a:cxn>
                <a:cxn ang="0">
                  <a:pos x="233" y="720"/>
                </a:cxn>
                <a:cxn ang="0">
                  <a:pos x="161" y="546"/>
                </a:cxn>
                <a:cxn ang="0">
                  <a:pos x="102" y="366"/>
                </a:cxn>
                <a:cxn ang="0">
                  <a:pos x="48" y="180"/>
                </a:cxn>
                <a:cxn ang="0">
                  <a:pos x="0" y="0"/>
                </a:cxn>
                <a:cxn ang="0">
                  <a:pos x="0" y="54"/>
                </a:cxn>
                <a:cxn ang="0">
                  <a:pos x="0" y="54"/>
                </a:cxn>
              </a:cxnLst>
              <a:rect l="0" t="0" r="r" b="b"/>
              <a:pathLst>
                <a:path w="604" h="1415">
                  <a:moveTo>
                    <a:pt x="0" y="54"/>
                  </a:moveTo>
                  <a:lnTo>
                    <a:pt x="42" y="228"/>
                  </a:lnTo>
                  <a:lnTo>
                    <a:pt x="96" y="402"/>
                  </a:lnTo>
                  <a:lnTo>
                    <a:pt x="161" y="576"/>
                  </a:lnTo>
                  <a:lnTo>
                    <a:pt x="227" y="744"/>
                  </a:lnTo>
                  <a:lnTo>
                    <a:pt x="305" y="917"/>
                  </a:lnTo>
                  <a:lnTo>
                    <a:pt x="389" y="1085"/>
                  </a:lnTo>
                  <a:lnTo>
                    <a:pt x="484" y="1253"/>
                  </a:lnTo>
                  <a:lnTo>
                    <a:pt x="586" y="1415"/>
                  </a:lnTo>
                  <a:lnTo>
                    <a:pt x="604" y="1415"/>
                  </a:lnTo>
                  <a:lnTo>
                    <a:pt x="496" y="1247"/>
                  </a:lnTo>
                  <a:lnTo>
                    <a:pt x="401" y="1073"/>
                  </a:lnTo>
                  <a:lnTo>
                    <a:pt x="311" y="899"/>
                  </a:lnTo>
                  <a:lnTo>
                    <a:pt x="233" y="720"/>
                  </a:lnTo>
                  <a:lnTo>
                    <a:pt x="161" y="546"/>
                  </a:lnTo>
                  <a:lnTo>
                    <a:pt x="102" y="366"/>
                  </a:lnTo>
                  <a:lnTo>
                    <a:pt x="48" y="180"/>
                  </a:lnTo>
                  <a:lnTo>
                    <a:pt x="0" y="0"/>
                  </a:lnTo>
                  <a:lnTo>
                    <a:pt x="0" y="54"/>
                  </a:lnTo>
                  <a:lnTo>
                    <a:pt x="0" y="54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Maiandra GD" charset="0"/>
                <a:ea typeface="+mn-ea"/>
              </a:endParaRPr>
            </a:p>
          </p:txBody>
        </p:sp>
        <p:sp>
          <p:nvSpPr>
            <p:cNvPr id="112661" name="Freeform 21">
              <a:extLst>
                <a:ext uri="{FF2B5EF4-FFF2-40B4-BE49-F238E27FC236}">
                  <a16:creationId xmlns:a16="http://schemas.microsoft.com/office/drawing/2014/main" id="{A3309DF0-FC11-7A36-684B-C2F7FDCAF1D4}"/>
                </a:ext>
              </a:extLst>
            </p:cNvPr>
            <p:cNvSpPr>
              <a:spLocks/>
            </p:cNvSpPr>
            <p:nvPr/>
          </p:nvSpPr>
          <p:spPr bwMode="hidden">
            <a:xfrm>
              <a:off x="6" y="3890"/>
              <a:ext cx="228" cy="426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108" y="240"/>
                </a:cxn>
                <a:cxn ang="0">
                  <a:pos x="215" y="426"/>
                </a:cxn>
                <a:cxn ang="0">
                  <a:pos x="227" y="426"/>
                </a:cxn>
                <a:cxn ang="0">
                  <a:pos x="167" y="330"/>
                </a:cxn>
                <a:cxn ang="0">
                  <a:pos x="114" y="222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227" h="426">
                  <a:moveTo>
                    <a:pt x="0" y="30"/>
                  </a:moveTo>
                  <a:lnTo>
                    <a:pt x="108" y="240"/>
                  </a:lnTo>
                  <a:lnTo>
                    <a:pt x="215" y="426"/>
                  </a:lnTo>
                  <a:lnTo>
                    <a:pt x="227" y="426"/>
                  </a:lnTo>
                  <a:lnTo>
                    <a:pt x="167" y="330"/>
                  </a:lnTo>
                  <a:lnTo>
                    <a:pt x="114" y="222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Maiandra GD" charset="0"/>
                <a:ea typeface="+mn-ea"/>
              </a:endParaRPr>
            </a:p>
          </p:txBody>
        </p:sp>
        <p:sp>
          <p:nvSpPr>
            <p:cNvPr id="112662" name="Freeform 22">
              <a:extLst>
                <a:ext uri="{FF2B5EF4-FFF2-40B4-BE49-F238E27FC236}">
                  <a16:creationId xmlns:a16="http://schemas.microsoft.com/office/drawing/2014/main" id="{193BF593-9F55-B1A2-9DC2-F098B757A2EE}"/>
                </a:ext>
              </a:extLst>
            </p:cNvPr>
            <p:cNvSpPr>
              <a:spLocks/>
            </p:cNvSpPr>
            <p:nvPr/>
          </p:nvSpPr>
          <p:spPr bwMode="hidden">
            <a:xfrm>
              <a:off x="4776" y="0"/>
              <a:ext cx="984" cy="1786"/>
            </a:xfrm>
            <a:custGeom>
              <a:avLst/>
              <a:gdLst/>
              <a:ahLst/>
              <a:cxnLst>
                <a:cxn ang="0">
                  <a:pos x="981" y="1786"/>
                </a:cxn>
                <a:cxn ang="0">
                  <a:pos x="981" y="1720"/>
                </a:cxn>
                <a:cxn ang="0">
                  <a:pos x="969" y="1666"/>
                </a:cxn>
                <a:cxn ang="0">
                  <a:pos x="957" y="1613"/>
                </a:cxn>
                <a:cxn ang="0">
                  <a:pos x="921" y="1487"/>
                </a:cxn>
                <a:cxn ang="0">
                  <a:pos x="885" y="1361"/>
                </a:cxn>
                <a:cxn ang="0">
                  <a:pos x="796" y="1121"/>
                </a:cxn>
                <a:cxn ang="0">
                  <a:pos x="682" y="899"/>
                </a:cxn>
                <a:cxn ang="0">
                  <a:pos x="562" y="689"/>
                </a:cxn>
                <a:cxn ang="0">
                  <a:pos x="431" y="498"/>
                </a:cxn>
                <a:cxn ang="0">
                  <a:pos x="293" y="318"/>
                </a:cxn>
                <a:cxn ang="0">
                  <a:pos x="150" y="150"/>
                </a:cxn>
                <a:cxn ang="0">
                  <a:pos x="12" y="0"/>
                </a:cxn>
                <a:cxn ang="0">
                  <a:pos x="0" y="0"/>
                </a:cxn>
                <a:cxn ang="0">
                  <a:pos x="138" y="150"/>
                </a:cxn>
                <a:cxn ang="0">
                  <a:pos x="275" y="318"/>
                </a:cxn>
                <a:cxn ang="0">
                  <a:pos x="413" y="498"/>
                </a:cxn>
                <a:cxn ang="0">
                  <a:pos x="545" y="689"/>
                </a:cxn>
                <a:cxn ang="0">
                  <a:pos x="670" y="899"/>
                </a:cxn>
                <a:cxn ang="0">
                  <a:pos x="778" y="1121"/>
                </a:cxn>
                <a:cxn ang="0">
                  <a:pos x="873" y="1361"/>
                </a:cxn>
                <a:cxn ang="0">
                  <a:pos x="909" y="1487"/>
                </a:cxn>
                <a:cxn ang="0">
                  <a:pos x="945" y="1619"/>
                </a:cxn>
                <a:cxn ang="0">
                  <a:pos x="963" y="1702"/>
                </a:cxn>
                <a:cxn ang="0">
                  <a:pos x="981" y="1786"/>
                </a:cxn>
                <a:cxn ang="0">
                  <a:pos x="981" y="1786"/>
                </a:cxn>
              </a:cxnLst>
              <a:rect l="0" t="0" r="r" b="b"/>
              <a:pathLst>
                <a:path w="981" h="1786">
                  <a:moveTo>
                    <a:pt x="981" y="1786"/>
                  </a:moveTo>
                  <a:lnTo>
                    <a:pt x="981" y="1720"/>
                  </a:lnTo>
                  <a:lnTo>
                    <a:pt x="969" y="1666"/>
                  </a:lnTo>
                  <a:lnTo>
                    <a:pt x="957" y="1613"/>
                  </a:lnTo>
                  <a:lnTo>
                    <a:pt x="921" y="1487"/>
                  </a:lnTo>
                  <a:lnTo>
                    <a:pt x="885" y="1361"/>
                  </a:lnTo>
                  <a:lnTo>
                    <a:pt x="796" y="1121"/>
                  </a:lnTo>
                  <a:lnTo>
                    <a:pt x="682" y="899"/>
                  </a:lnTo>
                  <a:lnTo>
                    <a:pt x="562" y="689"/>
                  </a:lnTo>
                  <a:lnTo>
                    <a:pt x="431" y="498"/>
                  </a:lnTo>
                  <a:lnTo>
                    <a:pt x="293" y="318"/>
                  </a:lnTo>
                  <a:lnTo>
                    <a:pt x="150" y="15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138" y="150"/>
                  </a:lnTo>
                  <a:lnTo>
                    <a:pt x="275" y="318"/>
                  </a:lnTo>
                  <a:lnTo>
                    <a:pt x="413" y="498"/>
                  </a:lnTo>
                  <a:lnTo>
                    <a:pt x="545" y="689"/>
                  </a:lnTo>
                  <a:lnTo>
                    <a:pt x="670" y="899"/>
                  </a:lnTo>
                  <a:lnTo>
                    <a:pt x="778" y="1121"/>
                  </a:lnTo>
                  <a:lnTo>
                    <a:pt x="873" y="1361"/>
                  </a:lnTo>
                  <a:lnTo>
                    <a:pt x="909" y="1487"/>
                  </a:lnTo>
                  <a:lnTo>
                    <a:pt x="945" y="1619"/>
                  </a:lnTo>
                  <a:lnTo>
                    <a:pt x="963" y="1702"/>
                  </a:lnTo>
                  <a:lnTo>
                    <a:pt x="981" y="1786"/>
                  </a:lnTo>
                  <a:lnTo>
                    <a:pt x="981" y="178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4118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Maiandra GD" charset="0"/>
                <a:ea typeface="+mn-ea"/>
              </a:endParaRPr>
            </a:p>
          </p:txBody>
        </p:sp>
        <p:sp>
          <p:nvSpPr>
            <p:cNvPr id="1039" name="Freeform 23">
              <a:extLst>
                <a:ext uri="{FF2B5EF4-FFF2-40B4-BE49-F238E27FC236}">
                  <a16:creationId xmlns:a16="http://schemas.microsoft.com/office/drawing/2014/main" id="{685C40A2-272C-F158-BACC-23952CCBFC24}"/>
                </a:ext>
              </a:extLst>
            </p:cNvPr>
            <p:cNvSpPr>
              <a:spLocks/>
            </p:cNvSpPr>
            <p:nvPr/>
          </p:nvSpPr>
          <p:spPr bwMode="hidden">
            <a:xfrm>
              <a:off x="5041" y="0"/>
              <a:ext cx="719" cy="845"/>
            </a:xfrm>
            <a:custGeom>
              <a:avLst/>
              <a:gdLst>
                <a:gd name="T0" fmla="*/ 735 w 717"/>
                <a:gd name="T1" fmla="*/ 845 h 845"/>
                <a:gd name="T2" fmla="*/ 735 w 717"/>
                <a:gd name="T3" fmla="*/ 821 h 845"/>
                <a:gd name="T4" fmla="*/ 592 w 717"/>
                <a:gd name="T5" fmla="*/ 605 h 845"/>
                <a:gd name="T6" fmla="*/ 415 w 717"/>
                <a:gd name="T7" fmla="*/ 396 h 845"/>
                <a:gd name="T8" fmla="*/ 230 w 717"/>
                <a:gd name="T9" fmla="*/ 192 h 845"/>
                <a:gd name="T10" fmla="*/ 17 w 717"/>
                <a:gd name="T11" fmla="*/ 0 h 845"/>
                <a:gd name="T12" fmla="*/ 0 w 717"/>
                <a:gd name="T13" fmla="*/ 0 h 845"/>
                <a:gd name="T14" fmla="*/ 218 w 717"/>
                <a:gd name="T15" fmla="*/ 198 h 845"/>
                <a:gd name="T16" fmla="*/ 409 w 717"/>
                <a:gd name="T17" fmla="*/ 408 h 845"/>
                <a:gd name="T18" fmla="*/ 586 w 717"/>
                <a:gd name="T19" fmla="*/ 623 h 845"/>
                <a:gd name="T20" fmla="*/ 735 w 717"/>
                <a:gd name="T21" fmla="*/ 845 h 845"/>
                <a:gd name="T22" fmla="*/ 735 w 717"/>
                <a:gd name="T23" fmla="*/ 845 h 845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717" h="845">
                  <a:moveTo>
                    <a:pt x="717" y="845"/>
                  </a:moveTo>
                  <a:lnTo>
                    <a:pt x="717" y="821"/>
                  </a:lnTo>
                  <a:lnTo>
                    <a:pt x="574" y="605"/>
                  </a:lnTo>
                  <a:lnTo>
                    <a:pt x="406" y="396"/>
                  </a:lnTo>
                  <a:lnTo>
                    <a:pt x="221" y="192"/>
                  </a:lnTo>
                  <a:lnTo>
                    <a:pt x="17" y="0"/>
                  </a:lnTo>
                  <a:lnTo>
                    <a:pt x="0" y="0"/>
                  </a:lnTo>
                  <a:lnTo>
                    <a:pt x="209" y="198"/>
                  </a:lnTo>
                  <a:lnTo>
                    <a:pt x="400" y="408"/>
                  </a:lnTo>
                  <a:lnTo>
                    <a:pt x="568" y="623"/>
                  </a:lnTo>
                  <a:lnTo>
                    <a:pt x="717" y="84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40" name="Freeform 24">
              <a:extLst>
                <a:ext uri="{FF2B5EF4-FFF2-40B4-BE49-F238E27FC236}">
                  <a16:creationId xmlns:a16="http://schemas.microsoft.com/office/drawing/2014/main" id="{3B82E5F1-81FF-A77B-B2AA-CD5D7031A27D}"/>
                </a:ext>
              </a:extLst>
            </p:cNvPr>
            <p:cNvSpPr>
              <a:spLocks/>
            </p:cNvSpPr>
            <p:nvPr/>
          </p:nvSpPr>
          <p:spPr bwMode="hidden">
            <a:xfrm>
              <a:off x="5352" y="0"/>
              <a:ext cx="408" cy="414"/>
            </a:xfrm>
            <a:custGeom>
              <a:avLst/>
              <a:gdLst>
                <a:gd name="T0" fmla="*/ 416 w 407"/>
                <a:gd name="T1" fmla="*/ 414 h 414"/>
                <a:gd name="T2" fmla="*/ 416 w 407"/>
                <a:gd name="T3" fmla="*/ 396 h 414"/>
                <a:gd name="T4" fmla="*/ 231 w 407"/>
                <a:gd name="T5" fmla="*/ 192 h 414"/>
                <a:gd name="T6" fmla="*/ 12 w 407"/>
                <a:gd name="T7" fmla="*/ 0 h 414"/>
                <a:gd name="T8" fmla="*/ 0 w 407"/>
                <a:gd name="T9" fmla="*/ 0 h 414"/>
                <a:gd name="T10" fmla="*/ 108 w 407"/>
                <a:gd name="T11" fmla="*/ 102 h 414"/>
                <a:gd name="T12" fmla="*/ 225 w 407"/>
                <a:gd name="T13" fmla="*/ 204 h 414"/>
                <a:gd name="T14" fmla="*/ 416 w 407"/>
                <a:gd name="T15" fmla="*/ 414 h 414"/>
                <a:gd name="T16" fmla="*/ 416 w 407"/>
                <a:gd name="T17" fmla="*/ 414 h 414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407" h="414">
                  <a:moveTo>
                    <a:pt x="407" y="414"/>
                  </a:moveTo>
                  <a:lnTo>
                    <a:pt x="407" y="396"/>
                  </a:lnTo>
                  <a:lnTo>
                    <a:pt x="222" y="192"/>
                  </a:lnTo>
                  <a:lnTo>
                    <a:pt x="12" y="0"/>
                  </a:lnTo>
                  <a:lnTo>
                    <a:pt x="0" y="0"/>
                  </a:lnTo>
                  <a:lnTo>
                    <a:pt x="108" y="102"/>
                  </a:lnTo>
                  <a:lnTo>
                    <a:pt x="216" y="204"/>
                  </a:lnTo>
                  <a:lnTo>
                    <a:pt x="407" y="414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665" name="Freeform 25">
              <a:extLst>
                <a:ext uri="{FF2B5EF4-FFF2-40B4-BE49-F238E27FC236}">
                  <a16:creationId xmlns:a16="http://schemas.microsoft.com/office/drawing/2014/main" id="{723A3FD5-8DE5-C7CF-1EDF-4A313A09CCDE}"/>
                </a:ext>
              </a:extLst>
            </p:cNvPr>
            <p:cNvSpPr>
              <a:spLocks/>
            </p:cNvSpPr>
            <p:nvPr/>
          </p:nvSpPr>
          <p:spPr bwMode="hidden">
            <a:xfrm>
              <a:off x="6" y="0"/>
              <a:ext cx="858" cy="1409"/>
            </a:xfrm>
            <a:custGeom>
              <a:avLst/>
              <a:gdLst/>
              <a:ahLst/>
              <a:cxnLst>
                <a:cxn ang="0">
                  <a:pos x="0" y="1361"/>
                </a:cxn>
                <a:cxn ang="0">
                  <a:pos x="0" y="1409"/>
                </a:cxn>
                <a:cxn ang="0">
                  <a:pos x="54" y="1211"/>
                </a:cxn>
                <a:cxn ang="0">
                  <a:pos x="126" y="1013"/>
                </a:cxn>
                <a:cxn ang="0">
                  <a:pos x="215" y="827"/>
                </a:cxn>
                <a:cxn ang="0">
                  <a:pos x="311" y="647"/>
                </a:cxn>
                <a:cxn ang="0">
                  <a:pos x="431" y="474"/>
                </a:cxn>
                <a:cxn ang="0">
                  <a:pos x="556" y="312"/>
                </a:cxn>
                <a:cxn ang="0">
                  <a:pos x="700" y="150"/>
                </a:cxn>
                <a:cxn ang="0">
                  <a:pos x="855" y="0"/>
                </a:cxn>
                <a:cxn ang="0">
                  <a:pos x="837" y="0"/>
                </a:cxn>
                <a:cxn ang="0">
                  <a:pos x="688" y="144"/>
                </a:cxn>
                <a:cxn ang="0">
                  <a:pos x="550" y="300"/>
                </a:cxn>
                <a:cxn ang="0">
                  <a:pos x="425" y="462"/>
                </a:cxn>
                <a:cxn ang="0">
                  <a:pos x="311" y="629"/>
                </a:cxn>
                <a:cxn ang="0">
                  <a:pos x="215" y="803"/>
                </a:cxn>
                <a:cxn ang="0">
                  <a:pos x="132" y="983"/>
                </a:cxn>
                <a:cxn ang="0">
                  <a:pos x="60" y="1169"/>
                </a:cxn>
                <a:cxn ang="0">
                  <a:pos x="0" y="1361"/>
                </a:cxn>
                <a:cxn ang="0">
                  <a:pos x="0" y="1361"/>
                </a:cxn>
              </a:cxnLst>
              <a:rect l="0" t="0" r="r" b="b"/>
              <a:pathLst>
                <a:path w="855" h="1409">
                  <a:moveTo>
                    <a:pt x="0" y="1361"/>
                  </a:moveTo>
                  <a:lnTo>
                    <a:pt x="0" y="1409"/>
                  </a:lnTo>
                  <a:lnTo>
                    <a:pt x="54" y="1211"/>
                  </a:lnTo>
                  <a:lnTo>
                    <a:pt x="126" y="1013"/>
                  </a:lnTo>
                  <a:lnTo>
                    <a:pt x="215" y="827"/>
                  </a:lnTo>
                  <a:lnTo>
                    <a:pt x="311" y="647"/>
                  </a:lnTo>
                  <a:lnTo>
                    <a:pt x="431" y="474"/>
                  </a:lnTo>
                  <a:lnTo>
                    <a:pt x="556" y="312"/>
                  </a:lnTo>
                  <a:lnTo>
                    <a:pt x="700" y="150"/>
                  </a:lnTo>
                  <a:lnTo>
                    <a:pt x="855" y="0"/>
                  </a:lnTo>
                  <a:lnTo>
                    <a:pt x="837" y="0"/>
                  </a:lnTo>
                  <a:lnTo>
                    <a:pt x="688" y="144"/>
                  </a:lnTo>
                  <a:lnTo>
                    <a:pt x="550" y="300"/>
                  </a:lnTo>
                  <a:lnTo>
                    <a:pt x="425" y="462"/>
                  </a:lnTo>
                  <a:lnTo>
                    <a:pt x="311" y="629"/>
                  </a:lnTo>
                  <a:lnTo>
                    <a:pt x="215" y="803"/>
                  </a:lnTo>
                  <a:lnTo>
                    <a:pt x="132" y="983"/>
                  </a:lnTo>
                  <a:lnTo>
                    <a:pt x="60" y="1169"/>
                  </a:lnTo>
                  <a:lnTo>
                    <a:pt x="0" y="1361"/>
                  </a:lnTo>
                  <a:lnTo>
                    <a:pt x="0" y="1361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4118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Maiandra GD" charset="0"/>
                <a:ea typeface="+mn-ea"/>
              </a:endParaRPr>
            </a:p>
          </p:txBody>
        </p:sp>
        <p:sp>
          <p:nvSpPr>
            <p:cNvPr id="1042" name="Freeform 26">
              <a:extLst>
                <a:ext uri="{FF2B5EF4-FFF2-40B4-BE49-F238E27FC236}">
                  <a16:creationId xmlns:a16="http://schemas.microsoft.com/office/drawing/2014/main" id="{A557A753-AECE-5653-7964-47C550DD4718}"/>
                </a:ext>
              </a:extLst>
            </p:cNvPr>
            <p:cNvSpPr>
              <a:spLocks/>
            </p:cNvSpPr>
            <p:nvPr/>
          </p:nvSpPr>
          <p:spPr bwMode="hidden">
            <a:xfrm>
              <a:off x="6" y="0"/>
              <a:ext cx="588" cy="599"/>
            </a:xfrm>
            <a:custGeom>
              <a:avLst/>
              <a:gdLst>
                <a:gd name="T0" fmla="*/ 604 w 586"/>
                <a:gd name="T1" fmla="*/ 0 h 599"/>
                <a:gd name="T2" fmla="*/ 586 w 586"/>
                <a:gd name="T3" fmla="*/ 0 h 599"/>
                <a:gd name="T4" fmla="*/ 416 w 586"/>
                <a:gd name="T5" fmla="*/ 132 h 599"/>
                <a:gd name="T6" fmla="*/ 266 w 586"/>
                <a:gd name="T7" fmla="*/ 270 h 599"/>
                <a:gd name="T8" fmla="*/ 120 w 586"/>
                <a:gd name="T9" fmla="*/ 420 h 599"/>
                <a:gd name="T10" fmla="*/ 0 w 586"/>
                <a:gd name="T11" fmla="*/ 575 h 599"/>
                <a:gd name="T12" fmla="*/ 0 w 586"/>
                <a:gd name="T13" fmla="*/ 599 h 599"/>
                <a:gd name="T14" fmla="*/ 120 w 586"/>
                <a:gd name="T15" fmla="*/ 432 h 599"/>
                <a:gd name="T16" fmla="*/ 266 w 586"/>
                <a:gd name="T17" fmla="*/ 282 h 599"/>
                <a:gd name="T18" fmla="*/ 422 w 586"/>
                <a:gd name="T19" fmla="*/ 138 h 599"/>
                <a:gd name="T20" fmla="*/ 604 w 586"/>
                <a:gd name="T21" fmla="*/ 0 h 599"/>
                <a:gd name="T22" fmla="*/ 604 w 586"/>
                <a:gd name="T23" fmla="*/ 0 h 599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586" h="599">
                  <a:moveTo>
                    <a:pt x="586" y="0"/>
                  </a:moveTo>
                  <a:lnTo>
                    <a:pt x="568" y="0"/>
                  </a:lnTo>
                  <a:lnTo>
                    <a:pt x="407" y="132"/>
                  </a:lnTo>
                  <a:lnTo>
                    <a:pt x="257" y="270"/>
                  </a:lnTo>
                  <a:lnTo>
                    <a:pt x="120" y="420"/>
                  </a:lnTo>
                  <a:lnTo>
                    <a:pt x="0" y="575"/>
                  </a:lnTo>
                  <a:lnTo>
                    <a:pt x="0" y="599"/>
                  </a:lnTo>
                  <a:lnTo>
                    <a:pt x="120" y="432"/>
                  </a:lnTo>
                  <a:lnTo>
                    <a:pt x="257" y="282"/>
                  </a:lnTo>
                  <a:lnTo>
                    <a:pt x="413" y="138"/>
                  </a:lnTo>
                  <a:lnTo>
                    <a:pt x="586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43" name="Freeform 27">
              <a:extLst>
                <a:ext uri="{FF2B5EF4-FFF2-40B4-BE49-F238E27FC236}">
                  <a16:creationId xmlns:a16="http://schemas.microsoft.com/office/drawing/2014/main" id="{2B041335-731D-B8D3-8BCD-361936D272C6}"/>
                </a:ext>
              </a:extLst>
            </p:cNvPr>
            <p:cNvSpPr>
              <a:spLocks/>
            </p:cNvSpPr>
            <p:nvPr/>
          </p:nvSpPr>
          <p:spPr bwMode="hidden">
            <a:xfrm>
              <a:off x="6" y="0"/>
              <a:ext cx="270" cy="252"/>
            </a:xfrm>
            <a:custGeom>
              <a:avLst/>
              <a:gdLst>
                <a:gd name="T0" fmla="*/ 278 w 269"/>
                <a:gd name="T1" fmla="*/ 0 h 252"/>
                <a:gd name="T2" fmla="*/ 260 w 269"/>
                <a:gd name="T3" fmla="*/ 0 h 252"/>
                <a:gd name="T4" fmla="*/ 120 w 269"/>
                <a:gd name="T5" fmla="*/ 114 h 252"/>
                <a:gd name="T6" fmla="*/ 60 w 269"/>
                <a:gd name="T7" fmla="*/ 174 h 252"/>
                <a:gd name="T8" fmla="*/ 0 w 269"/>
                <a:gd name="T9" fmla="*/ 234 h 252"/>
                <a:gd name="T10" fmla="*/ 0 w 269"/>
                <a:gd name="T11" fmla="*/ 252 h 252"/>
                <a:gd name="T12" fmla="*/ 126 w 269"/>
                <a:gd name="T13" fmla="*/ 120 h 252"/>
                <a:gd name="T14" fmla="*/ 278 w 269"/>
                <a:gd name="T15" fmla="*/ 0 h 252"/>
                <a:gd name="T16" fmla="*/ 278 w 269"/>
                <a:gd name="T17" fmla="*/ 0 h 252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269" h="252">
                  <a:moveTo>
                    <a:pt x="269" y="0"/>
                  </a:moveTo>
                  <a:lnTo>
                    <a:pt x="251" y="0"/>
                  </a:lnTo>
                  <a:lnTo>
                    <a:pt x="120" y="114"/>
                  </a:lnTo>
                  <a:lnTo>
                    <a:pt x="60" y="174"/>
                  </a:lnTo>
                  <a:lnTo>
                    <a:pt x="0" y="234"/>
                  </a:lnTo>
                  <a:lnTo>
                    <a:pt x="0" y="252"/>
                  </a:lnTo>
                  <a:lnTo>
                    <a:pt x="126" y="120"/>
                  </a:lnTo>
                  <a:lnTo>
                    <a:pt x="269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44" name="Line 28">
              <a:extLst>
                <a:ext uri="{FF2B5EF4-FFF2-40B4-BE49-F238E27FC236}">
                  <a16:creationId xmlns:a16="http://schemas.microsoft.com/office/drawing/2014/main" id="{2740CECA-8C4B-E8F7-BCDA-44703A4E6A43}"/>
                </a:ext>
              </a:extLst>
            </p:cNvPr>
            <p:cNvSpPr>
              <a:spLocks noChangeShapeType="1"/>
            </p:cNvSpPr>
            <p:nvPr/>
          </p:nvSpPr>
          <p:spPr bwMode="hidden">
            <a:xfrm>
              <a:off x="1" y="2749"/>
              <a:ext cx="5758" cy="0"/>
            </a:xfrm>
            <a:prstGeom prst="line">
              <a:avLst/>
            </a:prstGeom>
            <a:noFill/>
            <a:ln w="1587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45" name="Line 29">
              <a:extLst>
                <a:ext uri="{FF2B5EF4-FFF2-40B4-BE49-F238E27FC236}">
                  <a16:creationId xmlns:a16="http://schemas.microsoft.com/office/drawing/2014/main" id="{492E2AF7-C8E3-F552-1243-D74BA966EFE7}"/>
                </a:ext>
              </a:extLst>
            </p:cNvPr>
            <p:cNvSpPr>
              <a:spLocks noChangeShapeType="1"/>
            </p:cNvSpPr>
            <p:nvPr/>
          </p:nvSpPr>
          <p:spPr bwMode="hidden">
            <a:xfrm>
              <a:off x="1" y="2356"/>
              <a:ext cx="5758" cy="0"/>
            </a:xfrm>
            <a:prstGeom prst="line">
              <a:avLst/>
            </a:prstGeom>
            <a:noFill/>
            <a:ln w="1587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46" name="Line 30">
              <a:extLst>
                <a:ext uri="{FF2B5EF4-FFF2-40B4-BE49-F238E27FC236}">
                  <a16:creationId xmlns:a16="http://schemas.microsoft.com/office/drawing/2014/main" id="{642E42D6-F6DC-2D8E-72A6-5D033C0B811C}"/>
                </a:ext>
              </a:extLst>
            </p:cNvPr>
            <p:cNvSpPr>
              <a:spLocks noChangeShapeType="1"/>
            </p:cNvSpPr>
            <p:nvPr/>
          </p:nvSpPr>
          <p:spPr bwMode="hidden">
            <a:xfrm>
              <a:off x="1" y="3142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1047" name="Group 31">
              <a:extLst>
                <a:ext uri="{FF2B5EF4-FFF2-40B4-BE49-F238E27FC236}">
                  <a16:creationId xmlns:a16="http://schemas.microsoft.com/office/drawing/2014/main" id="{9AB0B063-7791-5597-55E8-73914B4DFB98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" y="392"/>
              <a:ext cx="5758" cy="1571"/>
              <a:chOff x="1" y="392"/>
              <a:chExt cx="5758" cy="1571"/>
            </a:xfrm>
          </p:grpSpPr>
          <p:sp>
            <p:nvSpPr>
              <p:cNvPr id="1050" name="Line 32">
                <a:extLst>
                  <a:ext uri="{FF2B5EF4-FFF2-40B4-BE49-F238E27FC236}">
                    <a16:creationId xmlns:a16="http://schemas.microsoft.com/office/drawing/2014/main" id="{03A0BDC3-371B-AFD2-4D4E-20F43A9F03C3}"/>
                  </a:ext>
                </a:extLst>
              </p:cNvPr>
              <p:cNvSpPr>
                <a:spLocks noChangeShapeType="1"/>
              </p:cNvSpPr>
              <p:nvPr userDrawn="1"/>
            </p:nvSpPr>
            <p:spPr bwMode="hidden">
              <a:xfrm>
                <a:off x="1" y="784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51" name="Line 33">
                <a:extLst>
                  <a:ext uri="{FF2B5EF4-FFF2-40B4-BE49-F238E27FC236}">
                    <a16:creationId xmlns:a16="http://schemas.microsoft.com/office/drawing/2014/main" id="{2FE0C92B-244D-2716-CDB4-BA3461B91057}"/>
                  </a:ext>
                </a:extLst>
              </p:cNvPr>
              <p:cNvSpPr>
                <a:spLocks noChangeShapeType="1"/>
              </p:cNvSpPr>
              <p:nvPr userDrawn="1"/>
            </p:nvSpPr>
            <p:spPr bwMode="hidden">
              <a:xfrm>
                <a:off x="1" y="1963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52" name="Line 34">
                <a:extLst>
                  <a:ext uri="{FF2B5EF4-FFF2-40B4-BE49-F238E27FC236}">
                    <a16:creationId xmlns:a16="http://schemas.microsoft.com/office/drawing/2014/main" id="{4BEBAA5B-86FB-19F4-CE67-9EDA0666C348}"/>
                  </a:ext>
                </a:extLst>
              </p:cNvPr>
              <p:cNvSpPr>
                <a:spLocks noChangeShapeType="1"/>
              </p:cNvSpPr>
              <p:nvPr userDrawn="1"/>
            </p:nvSpPr>
            <p:spPr bwMode="hidden">
              <a:xfrm>
                <a:off x="1" y="1570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53" name="Line 35">
                <a:extLst>
                  <a:ext uri="{FF2B5EF4-FFF2-40B4-BE49-F238E27FC236}">
                    <a16:creationId xmlns:a16="http://schemas.microsoft.com/office/drawing/2014/main" id="{D5F84DBE-FA23-7C3F-DDAD-5725C99539C7}"/>
                  </a:ext>
                </a:extLst>
              </p:cNvPr>
              <p:cNvSpPr>
                <a:spLocks noChangeShapeType="1"/>
              </p:cNvSpPr>
              <p:nvPr userDrawn="1"/>
            </p:nvSpPr>
            <p:spPr bwMode="hidden">
              <a:xfrm>
                <a:off x="1" y="1177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54" name="Line 36">
                <a:extLst>
                  <a:ext uri="{FF2B5EF4-FFF2-40B4-BE49-F238E27FC236}">
                    <a16:creationId xmlns:a16="http://schemas.microsoft.com/office/drawing/2014/main" id="{4EC8DE2A-B49D-DC75-9C9D-0E581BF266AF}"/>
                  </a:ext>
                </a:extLst>
              </p:cNvPr>
              <p:cNvSpPr>
                <a:spLocks noChangeShapeType="1"/>
              </p:cNvSpPr>
              <p:nvPr userDrawn="1"/>
            </p:nvSpPr>
            <p:spPr bwMode="hidden">
              <a:xfrm>
                <a:off x="1" y="392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048" name="Line 37">
              <a:extLst>
                <a:ext uri="{FF2B5EF4-FFF2-40B4-BE49-F238E27FC236}">
                  <a16:creationId xmlns:a16="http://schemas.microsoft.com/office/drawing/2014/main" id="{2908DE5A-16A1-DD26-B33F-418D1CBF58A8}"/>
                </a:ext>
              </a:extLst>
            </p:cNvPr>
            <p:cNvSpPr>
              <a:spLocks noChangeShapeType="1"/>
            </p:cNvSpPr>
            <p:nvPr/>
          </p:nvSpPr>
          <p:spPr bwMode="hidden">
            <a:xfrm>
              <a:off x="1" y="3928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49" name="Line 38">
              <a:extLst>
                <a:ext uri="{FF2B5EF4-FFF2-40B4-BE49-F238E27FC236}">
                  <a16:creationId xmlns:a16="http://schemas.microsoft.com/office/drawing/2014/main" id="{4A945F27-B5B2-C575-8C4D-0B44A7FCBB32}"/>
                </a:ext>
              </a:extLst>
            </p:cNvPr>
            <p:cNvSpPr>
              <a:spLocks noChangeShapeType="1"/>
            </p:cNvSpPr>
            <p:nvPr/>
          </p:nvSpPr>
          <p:spPr bwMode="hidden">
            <a:xfrm>
              <a:off x="1" y="3535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12679" name="Rectangle 39">
            <a:extLst>
              <a:ext uri="{FF2B5EF4-FFF2-40B4-BE49-F238E27FC236}">
                <a16:creationId xmlns:a16="http://schemas.microsoft.com/office/drawing/2014/main" id="{F5DC220F-05BB-4E73-B9A3-5EC1BE2D36D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12680" name="Rectangle 40">
            <a:extLst>
              <a:ext uri="{FF2B5EF4-FFF2-40B4-BE49-F238E27FC236}">
                <a16:creationId xmlns:a16="http://schemas.microsoft.com/office/drawing/2014/main" id="{DA4EBA6D-2D52-DCB9-33F6-7CBD02613949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>
                <a:effectLst>
                  <a:outerShdw blurRad="38100" dist="38100" dir="2700000" algn="tl">
                    <a:srgbClr val="000000"/>
                  </a:outerShdw>
                </a:effectLst>
                <a:latin typeface="Maiandra GD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1" name="Rectangle 41">
            <a:extLst>
              <a:ext uri="{FF2B5EF4-FFF2-40B4-BE49-F238E27FC236}">
                <a16:creationId xmlns:a16="http://schemas.microsoft.com/office/drawing/2014/main" id="{86FD5F3A-FFBC-34EF-27FB-A66288E2C90C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>
                <a:effectLst>
                  <a:outerShdw blurRad="38100" dist="38100" dir="2700000" algn="tl">
                    <a:srgbClr val="000000"/>
                  </a:outerShdw>
                </a:effectLst>
                <a:latin typeface="Maiandra GD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2" name="Rectangle 42">
            <a:extLst>
              <a:ext uri="{FF2B5EF4-FFF2-40B4-BE49-F238E27FC236}">
                <a16:creationId xmlns:a16="http://schemas.microsoft.com/office/drawing/2014/main" id="{09B46B3A-797D-6B73-57D9-9A757F8CF99B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AB8F7EC8-171F-6346-AD39-DA31BFE2633D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112683" name="Rectangle 43">
            <a:extLst>
              <a:ext uri="{FF2B5EF4-FFF2-40B4-BE49-F238E27FC236}">
                <a16:creationId xmlns:a16="http://schemas.microsoft.com/office/drawing/2014/main" id="{D98A0F27-8D27-55C8-EE6C-AE6C0C92BD9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904" r:id="rId1"/>
    <p:sldLayoutId id="2147483894" r:id="rId2"/>
    <p:sldLayoutId id="2147483895" r:id="rId3"/>
    <p:sldLayoutId id="2147483896" r:id="rId4"/>
    <p:sldLayoutId id="2147483897" r:id="rId5"/>
    <p:sldLayoutId id="2147483898" r:id="rId6"/>
    <p:sldLayoutId id="2147483899" r:id="rId7"/>
    <p:sldLayoutId id="2147483900" r:id="rId8"/>
    <p:sldLayoutId id="2147483901" r:id="rId9"/>
    <p:sldLayoutId id="2147483902" r:id="rId10"/>
    <p:sldLayoutId id="2147483903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ＭＳ Ｐゴシック" pitchFamily="-111" charset="-128"/>
          <a:cs typeface="ＭＳ Ｐゴシック" pitchFamily="-111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Maiandra GD" pitchFamily="-111" charset="0"/>
          <a:ea typeface="ＭＳ Ｐゴシック" pitchFamily="-111" charset="-128"/>
          <a:cs typeface="ＭＳ Ｐゴシック" pitchFamily="-111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Maiandra GD" pitchFamily="-111" charset="0"/>
          <a:ea typeface="ＭＳ Ｐゴシック" pitchFamily="-111" charset="-128"/>
          <a:cs typeface="ＭＳ Ｐゴシック" pitchFamily="-111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Maiandra GD" pitchFamily="-111" charset="0"/>
          <a:ea typeface="ＭＳ Ｐゴシック" pitchFamily="-111" charset="-128"/>
          <a:cs typeface="ＭＳ Ｐゴシック" pitchFamily="-111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Maiandra GD" pitchFamily="-111" charset="0"/>
          <a:ea typeface="ＭＳ Ｐゴシック" pitchFamily="-111" charset="-128"/>
          <a:cs typeface="ＭＳ Ｐゴシック" pitchFamily="-111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Maiandra GD" pitchFamily="-111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Maiandra GD" pitchFamily="-111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Maiandra GD" pitchFamily="-111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Maiandra GD" pitchFamily="-111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ＭＳ Ｐゴシック" pitchFamily="-111" charset="-128"/>
          <a:cs typeface="ＭＳ Ｐゴシック" pitchFamily="-111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ＭＳ Ｐゴシック" pitchFamily="-111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60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ＭＳ Ｐゴシック" pitchFamily="-111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ＭＳ Ｐゴシック" pitchFamily="-111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ＭＳ Ｐゴシック" pitchFamily="-111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-111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ＭＳ Ｐゴシック" pitchFamily="-111" charset="-128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-111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ＭＳ Ｐゴシック" pitchFamily="-111" charset="-128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-111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ＭＳ Ｐゴシック" pitchFamily="-111" charset="-128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-111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ＭＳ Ｐゴシック" pitchFamily="-11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5906" name="Rectangle 2">
            <a:extLst>
              <a:ext uri="{FF2B5EF4-FFF2-40B4-BE49-F238E27FC236}">
                <a16:creationId xmlns:a16="http://schemas.microsoft.com/office/drawing/2014/main" id="{FEC912A0-5A08-EB90-9A4B-FC35FE4C5F1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52400" y="2133600"/>
            <a:ext cx="8763000" cy="4114800"/>
          </a:xfrm>
        </p:spPr>
        <p:txBody>
          <a:bodyPr/>
          <a:lstStyle/>
          <a:p>
            <a:pPr eaLnBrk="1" hangingPunct="1">
              <a:buFont typeface="Wingdings" charset="2"/>
              <a:buNone/>
              <a:defRPr/>
            </a:pPr>
            <a:endParaRPr lang="de-DE" b="1" i="1">
              <a:ea typeface="ＭＳ Ｐゴシック" charset="-128"/>
              <a:cs typeface="ＭＳ Ｐゴシック" charset="-128"/>
            </a:endParaRPr>
          </a:p>
        </p:txBody>
      </p:sp>
      <p:pic>
        <p:nvPicPr>
          <p:cNvPr id="15362" name="Picture 3" descr="SuspBridge">
            <a:extLst>
              <a:ext uri="{FF2B5EF4-FFF2-40B4-BE49-F238E27FC236}">
                <a16:creationId xmlns:a16="http://schemas.microsoft.com/office/drawing/2014/main" id="{6EC2596D-6624-73A3-7CD0-1956F3EB8B0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lum bright="18000" contrast="-54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3333"/>
          <a:stretch>
            <a:fillRect/>
          </a:stretch>
        </p:blipFill>
        <p:spPr bwMode="auto">
          <a:xfrm>
            <a:off x="-228600" y="0"/>
            <a:ext cx="93726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363" name="Rectangle 4">
            <a:extLst>
              <a:ext uri="{FF2B5EF4-FFF2-40B4-BE49-F238E27FC236}">
                <a16:creationId xmlns:a16="http://schemas.microsoft.com/office/drawing/2014/main" id="{FCAB4E6B-3B2D-94A2-E248-88308FFBFF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-228600" y="4148137"/>
            <a:ext cx="5105400" cy="205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anchor="ctr"/>
          <a:lstStyle>
            <a:lvl1pPr>
              <a:defRPr sz="3200">
                <a:solidFill>
                  <a:schemeClr val="tx1"/>
                </a:solidFill>
                <a:latin typeface="Maiandra GD" panose="020E0502030308020204" pitchFamily="34" charset="77"/>
                <a:ea typeface="ＭＳ Ｐゴシック" panose="020B0600070205080204" pitchFamily="34" charset="-128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Maiandra GD" panose="020E0502030308020204" pitchFamily="34" charset="77"/>
                <a:ea typeface="ＭＳ Ｐゴシック" panose="020B0600070205080204" pitchFamily="34" charset="-128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Maiandra GD" panose="020E0502030308020204" pitchFamily="34" charset="77"/>
                <a:ea typeface="ＭＳ Ｐゴシック" panose="020B0600070205080204" pitchFamily="34" charset="-128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Maiandra GD" panose="020E0502030308020204" pitchFamily="34" charset="77"/>
                <a:ea typeface="ＭＳ Ｐゴシック" panose="020B0600070205080204" pitchFamily="34" charset="-128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Maiandra GD" panose="020E0502030308020204" pitchFamily="34" charset="77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Maiandra GD" panose="020E0502030308020204" pitchFamily="34" charset="77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Maiandra GD" panose="020E0502030308020204" pitchFamily="34" charset="77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Maiandra GD" panose="020E0502030308020204" pitchFamily="34" charset="77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Maiandra GD" panose="020E0502030308020204" pitchFamily="34" charset="77"/>
                <a:ea typeface="ＭＳ Ｐゴシック" panose="020B0600070205080204" pitchFamily="34" charset="-128"/>
              </a:defRPr>
            </a:lvl9pPr>
          </a:lstStyle>
          <a:p>
            <a:pPr algn="ctr" eaLnBrk="1" hangingPunct="1"/>
            <a:r>
              <a:rPr lang="de-DE" altLang="en-US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BIBLICAL CONSTANTS</a:t>
            </a:r>
          </a:p>
          <a:p>
            <a:pPr algn="ctr" eaLnBrk="1" hangingPunct="1"/>
            <a:r>
              <a:rPr lang="de-DE" altLang="en-US" sz="24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(Acts 2:42,46-47)</a:t>
            </a:r>
          </a:p>
          <a:p>
            <a:pPr algn="ctr" eaLnBrk="1" hangingPunct="1"/>
            <a:r>
              <a:rPr lang="hi-IN" altLang="en-US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बाइबिल स्थिरांक</a:t>
            </a:r>
            <a:r>
              <a:rPr lang="en-US" altLang="en-US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</a:p>
          <a:p>
            <a:pPr algn="ctr" eaLnBrk="1" hangingPunct="1"/>
            <a:r>
              <a:rPr lang="hi-IN" altLang="en-US" sz="24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(प्रेरित 2:42,46-47)</a:t>
            </a:r>
            <a:endParaRPr lang="en-US" altLang="en-US" sz="2400" b="1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 eaLnBrk="1" hangingPunct="1"/>
            <a:endParaRPr lang="de-DE" alt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 eaLnBrk="1" hangingPunct="1"/>
            <a:endParaRPr lang="en-US" altLang="en-US" sz="2400" dirty="0">
              <a:solidFill>
                <a:schemeClr val="bg2"/>
              </a:solidFill>
            </a:endParaRPr>
          </a:p>
        </p:txBody>
      </p:sp>
      <p:sp>
        <p:nvSpPr>
          <p:cNvPr id="15364" name="Rectangle 5">
            <a:extLst>
              <a:ext uri="{FF2B5EF4-FFF2-40B4-BE49-F238E27FC236}">
                <a16:creationId xmlns:a16="http://schemas.microsoft.com/office/drawing/2014/main" id="{4D6E0004-32F2-C9CC-644D-0860FEB2924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38662" y="3733800"/>
            <a:ext cx="4343400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anchor="ctr"/>
          <a:lstStyle>
            <a:lvl1pPr>
              <a:defRPr sz="3200">
                <a:solidFill>
                  <a:schemeClr val="tx1"/>
                </a:solidFill>
                <a:latin typeface="Maiandra GD" panose="020E0502030308020204" pitchFamily="34" charset="77"/>
                <a:ea typeface="ＭＳ Ｐゴシック" panose="020B0600070205080204" pitchFamily="34" charset="-128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Maiandra GD" panose="020E0502030308020204" pitchFamily="34" charset="77"/>
                <a:ea typeface="ＭＳ Ｐゴシック" panose="020B0600070205080204" pitchFamily="34" charset="-128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Maiandra GD" panose="020E0502030308020204" pitchFamily="34" charset="77"/>
                <a:ea typeface="ＭＳ Ｐゴシック" panose="020B0600070205080204" pitchFamily="34" charset="-128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Maiandra GD" panose="020E0502030308020204" pitchFamily="34" charset="77"/>
                <a:ea typeface="ＭＳ Ｐゴシック" panose="020B0600070205080204" pitchFamily="34" charset="-128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Maiandra GD" panose="020E0502030308020204" pitchFamily="34" charset="77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Maiandra GD" panose="020E0502030308020204" pitchFamily="34" charset="77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Maiandra GD" panose="020E0502030308020204" pitchFamily="34" charset="77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Maiandra GD" panose="020E0502030308020204" pitchFamily="34" charset="77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Maiandra GD" panose="020E0502030308020204" pitchFamily="34" charset="77"/>
                <a:ea typeface="ＭＳ Ｐゴシック" panose="020B0600070205080204" pitchFamily="34" charset="-128"/>
              </a:defRPr>
            </a:lvl9pPr>
          </a:lstStyle>
          <a:p>
            <a:pPr algn="ctr" eaLnBrk="1" hangingPunct="1"/>
            <a:r>
              <a:rPr lang="de-DE" altLang="en-US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BIBLICAL PRINCIPLES</a:t>
            </a:r>
          </a:p>
          <a:p>
            <a:pPr algn="ctr" eaLnBrk="1" hangingPunct="1"/>
            <a:r>
              <a:rPr lang="hi-IN" altLang="en-US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बाइबिल</a:t>
            </a:r>
            <a:r>
              <a:rPr lang="en-US" altLang="en-US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hi-IN" altLang="en-US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सिद्धांत</a:t>
            </a:r>
            <a:r>
              <a:rPr lang="de-DE" altLang="en-US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</a:t>
            </a:r>
            <a:endParaRPr lang="en-US" altLang="en-US" b="1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5365" name="Rectangle 6">
            <a:extLst>
              <a:ext uri="{FF2B5EF4-FFF2-40B4-BE49-F238E27FC236}">
                <a16:creationId xmlns:a16="http://schemas.microsoft.com/office/drawing/2014/main" id="{839129BD-FCD1-A16A-1AE8-FE084A6F7B2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66800" y="1371600"/>
            <a:ext cx="6629400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anchor="ctr"/>
          <a:lstStyle>
            <a:lvl1pPr>
              <a:defRPr sz="3200">
                <a:solidFill>
                  <a:schemeClr val="tx1"/>
                </a:solidFill>
                <a:latin typeface="Maiandra GD" panose="020E0502030308020204" pitchFamily="34" charset="77"/>
                <a:ea typeface="ＭＳ Ｐゴシック" panose="020B0600070205080204" pitchFamily="34" charset="-128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Maiandra GD" panose="020E0502030308020204" pitchFamily="34" charset="77"/>
                <a:ea typeface="ＭＳ Ｐゴシック" panose="020B0600070205080204" pitchFamily="34" charset="-128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Maiandra GD" panose="020E0502030308020204" pitchFamily="34" charset="77"/>
                <a:ea typeface="ＭＳ Ｐゴシック" panose="020B0600070205080204" pitchFamily="34" charset="-128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Maiandra GD" panose="020E0502030308020204" pitchFamily="34" charset="77"/>
                <a:ea typeface="ＭＳ Ｐゴシック" panose="020B0600070205080204" pitchFamily="34" charset="-128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Maiandra GD" panose="020E0502030308020204" pitchFamily="34" charset="77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Maiandra GD" panose="020E0502030308020204" pitchFamily="34" charset="77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Maiandra GD" panose="020E0502030308020204" pitchFamily="34" charset="77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Maiandra GD" panose="020E0502030308020204" pitchFamily="34" charset="77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Maiandra GD" panose="020E0502030308020204" pitchFamily="34" charset="77"/>
                <a:ea typeface="ＭＳ Ｐゴシック" panose="020B0600070205080204" pitchFamily="34" charset="-128"/>
              </a:defRPr>
            </a:lvl9pPr>
          </a:lstStyle>
          <a:p>
            <a:pPr algn="ctr" eaLnBrk="1" hangingPunct="1"/>
            <a:r>
              <a:rPr lang="de-DE" altLang="en-US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CULTURAL LATITUDE/FREEDOM</a:t>
            </a:r>
          </a:p>
          <a:p>
            <a:pPr algn="ctr" eaLnBrk="1" hangingPunct="1"/>
            <a:r>
              <a:rPr lang="hi-IN" altLang="en-US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सांस्कृतिक अक्षांश/स्वतंत्रता</a:t>
            </a:r>
            <a:endParaRPr lang="en-US" altLang="en-US" b="1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5366" name="Rectangle 7">
            <a:extLst>
              <a:ext uri="{FF2B5EF4-FFF2-40B4-BE49-F238E27FC236}">
                <a16:creationId xmlns:a16="http://schemas.microsoft.com/office/drawing/2014/main" id="{099AC5FD-1FD6-5B0A-8F81-B5C21A064AE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71800" y="6477000"/>
            <a:ext cx="2752578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3200">
                <a:solidFill>
                  <a:schemeClr val="tx1"/>
                </a:solidFill>
                <a:latin typeface="Maiandra GD" panose="020E0502030308020204" pitchFamily="34" charset="77"/>
                <a:ea typeface="ＭＳ Ｐゴシック" panose="020B0600070205080204" pitchFamily="34" charset="-128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Maiandra GD" panose="020E0502030308020204" pitchFamily="34" charset="77"/>
                <a:ea typeface="ＭＳ Ｐゴシック" panose="020B0600070205080204" pitchFamily="34" charset="-128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Maiandra GD" panose="020E0502030308020204" pitchFamily="34" charset="77"/>
                <a:ea typeface="ＭＳ Ｐゴシック" panose="020B0600070205080204" pitchFamily="34" charset="-128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Maiandra GD" panose="020E0502030308020204" pitchFamily="34" charset="77"/>
                <a:ea typeface="ＭＳ Ｐゴシック" panose="020B0600070205080204" pitchFamily="34" charset="-128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Maiandra GD" panose="020E0502030308020204" pitchFamily="34" charset="77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Maiandra GD" panose="020E0502030308020204" pitchFamily="34" charset="77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Maiandra GD" panose="020E0502030308020204" pitchFamily="34" charset="77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Maiandra GD" panose="020E0502030308020204" pitchFamily="34" charset="77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Maiandra GD" panose="020E0502030308020204" pitchFamily="34" charset="77"/>
                <a:ea typeface="ＭＳ Ｐゴシック" panose="020B0600070205080204" pitchFamily="34" charset="-128"/>
              </a:defRPr>
            </a:lvl9pPr>
          </a:lstStyle>
          <a:p>
            <a:pPr algn="ctr"/>
            <a:r>
              <a:rPr lang="en-US" altLang="en-US" sz="4000" i="1" dirty="0">
                <a:solidFill>
                  <a:srgbClr val="000000"/>
                </a:solidFill>
              </a:rPr>
              <a:t>Biblical </a:t>
            </a:r>
            <a:r>
              <a:rPr lang="hi-IN" altLang="en-US" sz="4000" i="1" dirty="0">
                <a:solidFill>
                  <a:srgbClr val="000000"/>
                </a:solidFill>
              </a:rPr>
              <a:t>बाइबल संबंधी</a:t>
            </a:r>
          </a:p>
          <a:p>
            <a:pPr algn="ctr"/>
            <a:endParaRPr lang="en-US" altLang="en-US" sz="4000" i="1" dirty="0"/>
          </a:p>
        </p:txBody>
      </p:sp>
      <p:sp>
        <p:nvSpPr>
          <p:cNvPr id="15367" name="Rectangle 8">
            <a:extLst>
              <a:ext uri="{FF2B5EF4-FFF2-40B4-BE49-F238E27FC236}">
                <a16:creationId xmlns:a16="http://schemas.microsoft.com/office/drawing/2014/main" id="{E93879E7-A317-D4BC-E235-9D6C02A0F46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33601" y="168414"/>
            <a:ext cx="4441084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Maiandra GD" panose="020E0502030308020204" pitchFamily="34" charset="77"/>
                <a:ea typeface="ＭＳ Ｐゴシック" panose="020B0600070205080204" pitchFamily="34" charset="-128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Maiandra GD" panose="020E0502030308020204" pitchFamily="34" charset="77"/>
                <a:ea typeface="ＭＳ Ｐゴシック" panose="020B0600070205080204" pitchFamily="34" charset="-128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Maiandra GD" panose="020E0502030308020204" pitchFamily="34" charset="77"/>
                <a:ea typeface="ＭＳ Ｐゴシック" panose="020B0600070205080204" pitchFamily="34" charset="-128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Maiandra GD" panose="020E0502030308020204" pitchFamily="34" charset="77"/>
                <a:ea typeface="ＭＳ Ｐゴシック" panose="020B0600070205080204" pitchFamily="34" charset="-128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Maiandra GD" panose="020E0502030308020204" pitchFamily="34" charset="77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Maiandra GD" panose="020E0502030308020204" pitchFamily="34" charset="77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Maiandra GD" panose="020E0502030308020204" pitchFamily="34" charset="77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Maiandra GD" panose="020E0502030308020204" pitchFamily="34" charset="77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Maiandra GD" panose="020E0502030308020204" pitchFamily="34" charset="77"/>
                <a:ea typeface="ＭＳ Ｐゴシック" panose="020B0600070205080204" pitchFamily="34" charset="-128"/>
              </a:defRPr>
            </a:lvl9pPr>
          </a:lstStyle>
          <a:p>
            <a:pPr algn="ctr"/>
            <a:r>
              <a:rPr lang="en-US" altLang="en-US" sz="4000" i="1" dirty="0">
                <a:solidFill>
                  <a:srgbClr val="000000"/>
                </a:solidFill>
              </a:rPr>
              <a:t>Cultural </a:t>
            </a:r>
            <a:r>
              <a:rPr lang="hi-IN" altLang="en-US" sz="4000" i="1" dirty="0">
                <a:solidFill>
                  <a:srgbClr val="000000"/>
                </a:solidFill>
              </a:rPr>
              <a:t>संस्कृतिक</a:t>
            </a:r>
            <a:endParaRPr lang="en-US" altLang="en-US" sz="4000" i="1" dirty="0">
              <a:solidFill>
                <a:srgbClr val="000000"/>
              </a:solidFill>
            </a:endParaRPr>
          </a:p>
        </p:txBody>
      </p:sp>
      <p:sp>
        <p:nvSpPr>
          <p:cNvPr id="15368" name="Text Box 9">
            <a:extLst>
              <a:ext uri="{FF2B5EF4-FFF2-40B4-BE49-F238E27FC236}">
                <a16:creationId xmlns:a16="http://schemas.microsoft.com/office/drawing/2014/main" id="{F74F0FF3-ED35-7BFE-37FC-846EC66C61F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48400" y="457200"/>
            <a:ext cx="21336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Maiandra GD" panose="020E0502030308020204" pitchFamily="34" charset="77"/>
                <a:ea typeface="ＭＳ Ｐゴシック" panose="020B0600070205080204" pitchFamily="34" charset="-128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Maiandra GD" panose="020E0502030308020204" pitchFamily="34" charset="77"/>
                <a:ea typeface="ＭＳ Ｐゴシック" panose="020B0600070205080204" pitchFamily="34" charset="-128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Maiandra GD" panose="020E0502030308020204" pitchFamily="34" charset="77"/>
                <a:ea typeface="ＭＳ Ｐゴシック" panose="020B0600070205080204" pitchFamily="34" charset="-128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Maiandra GD" panose="020E0502030308020204" pitchFamily="34" charset="77"/>
                <a:ea typeface="ＭＳ Ｐゴシック" panose="020B0600070205080204" pitchFamily="34" charset="-128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Maiandra GD" panose="020E0502030308020204" pitchFamily="34" charset="77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Maiandra GD" panose="020E0502030308020204" pitchFamily="34" charset="77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Maiandra GD" panose="020E0502030308020204" pitchFamily="34" charset="77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Maiandra GD" panose="020E0502030308020204" pitchFamily="34" charset="77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Maiandra GD" panose="020E0502030308020204" pitchFamily="34" charset="77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50000"/>
              </a:spcBef>
            </a:pPr>
            <a:endParaRPr lang="en-US" alt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Globe">
  <a:themeElements>
    <a:clrScheme name="Globe 1">
      <a:dk1>
        <a:srgbClr val="622100"/>
      </a:dk1>
      <a:lt1>
        <a:srgbClr val="FFFFFF"/>
      </a:lt1>
      <a:dk2>
        <a:srgbClr val="800000"/>
      </a:dk2>
      <a:lt2>
        <a:srgbClr val="FFFFCC"/>
      </a:lt2>
      <a:accent1>
        <a:srgbClr val="E42B00"/>
      </a:accent1>
      <a:accent2>
        <a:srgbClr val="996600"/>
      </a:accent2>
      <a:accent3>
        <a:srgbClr val="C0AAAA"/>
      </a:accent3>
      <a:accent4>
        <a:srgbClr val="DADADA"/>
      </a:accent4>
      <a:accent5>
        <a:srgbClr val="EFACAA"/>
      </a:accent5>
      <a:accent6>
        <a:srgbClr val="8A5C00"/>
      </a:accent6>
      <a:hlink>
        <a:srgbClr val="FADF6C"/>
      </a:hlink>
      <a:folHlink>
        <a:srgbClr val="FF9900"/>
      </a:folHlink>
    </a:clrScheme>
    <a:fontScheme name="Globe">
      <a:majorFont>
        <a:latin typeface="Maiandra GD"/>
        <a:ea typeface=""/>
        <a:cs typeface=""/>
      </a:majorFont>
      <a:minorFont>
        <a:latin typeface="Maiandra G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2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Maiandra GD" pitchFamily="-111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2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Maiandra GD" pitchFamily="-111" charset="0"/>
          </a:defRPr>
        </a:defPPr>
      </a:lstStyle>
    </a:lnDef>
  </a:objectDefaults>
  <a:extraClrSchemeLst>
    <a:extraClrScheme>
      <a:clrScheme name="Globe 1">
        <a:dk1>
          <a:srgbClr val="622100"/>
        </a:dk1>
        <a:lt1>
          <a:srgbClr val="FFFFFF"/>
        </a:lt1>
        <a:dk2>
          <a:srgbClr val="800000"/>
        </a:dk2>
        <a:lt2>
          <a:srgbClr val="FFFFCC"/>
        </a:lt2>
        <a:accent1>
          <a:srgbClr val="E42B00"/>
        </a:accent1>
        <a:accent2>
          <a:srgbClr val="996600"/>
        </a:accent2>
        <a:accent3>
          <a:srgbClr val="C0AAAA"/>
        </a:accent3>
        <a:accent4>
          <a:srgbClr val="DADADA"/>
        </a:accent4>
        <a:accent5>
          <a:srgbClr val="EFACAA"/>
        </a:accent5>
        <a:accent6>
          <a:srgbClr val="8A5C00"/>
        </a:accent6>
        <a:hlink>
          <a:srgbClr val="FADF6C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e 2">
        <a:dk1>
          <a:srgbClr val="5F4545"/>
        </a:dk1>
        <a:lt1>
          <a:srgbClr val="FFFFFF"/>
        </a:lt1>
        <a:dk2>
          <a:srgbClr val="8F6969"/>
        </a:dk2>
        <a:lt2>
          <a:srgbClr val="FFFFCC"/>
        </a:lt2>
        <a:accent1>
          <a:srgbClr val="CC6600"/>
        </a:accent1>
        <a:accent2>
          <a:srgbClr val="924C0C"/>
        </a:accent2>
        <a:accent3>
          <a:srgbClr val="C6B9B9"/>
        </a:accent3>
        <a:accent4>
          <a:srgbClr val="DADADA"/>
        </a:accent4>
        <a:accent5>
          <a:srgbClr val="E2B8AA"/>
        </a:accent5>
        <a:accent6>
          <a:srgbClr val="84440A"/>
        </a:accent6>
        <a:hlink>
          <a:srgbClr val="CFD375"/>
        </a:hlink>
        <a:folHlink>
          <a:srgbClr val="98BB9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e 3">
        <a:dk1>
          <a:srgbClr val="003B76"/>
        </a:dk1>
        <a:lt1>
          <a:srgbClr val="FFFFFF"/>
        </a:lt1>
        <a:dk2>
          <a:srgbClr val="0066CC"/>
        </a:dk2>
        <a:lt2>
          <a:srgbClr val="CCECFF"/>
        </a:lt2>
        <a:accent1>
          <a:srgbClr val="33CCCC"/>
        </a:accent1>
        <a:accent2>
          <a:srgbClr val="66CCFF"/>
        </a:accent2>
        <a:accent3>
          <a:srgbClr val="AAB8E2"/>
        </a:accent3>
        <a:accent4>
          <a:srgbClr val="DADADA"/>
        </a:accent4>
        <a:accent5>
          <a:srgbClr val="ADE2E2"/>
        </a:accent5>
        <a:accent6>
          <a:srgbClr val="5CB9E7"/>
        </a:accent6>
        <a:hlink>
          <a:srgbClr val="FFFFCC"/>
        </a:hlink>
        <a:folHlink>
          <a:srgbClr val="FFCC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e 4">
        <a:dk1>
          <a:srgbClr val="005856"/>
        </a:dk1>
        <a:lt1>
          <a:srgbClr val="FFFFFF"/>
        </a:lt1>
        <a:dk2>
          <a:srgbClr val="008080"/>
        </a:dk2>
        <a:lt2>
          <a:srgbClr val="FFFFCC"/>
        </a:lt2>
        <a:accent1>
          <a:srgbClr val="0099CC"/>
        </a:accent1>
        <a:accent2>
          <a:srgbClr val="00CCFF"/>
        </a:accent2>
        <a:accent3>
          <a:srgbClr val="AAC0C0"/>
        </a:accent3>
        <a:accent4>
          <a:srgbClr val="DADADA"/>
        </a:accent4>
        <a:accent5>
          <a:srgbClr val="AACAE2"/>
        </a:accent5>
        <a:accent6>
          <a:srgbClr val="00B9E7"/>
        </a:accent6>
        <a:hlink>
          <a:srgbClr val="1ACE9F"/>
        </a:hlink>
        <a:folHlink>
          <a:srgbClr val="948CCE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e 5">
        <a:dk1>
          <a:srgbClr val="3C5436"/>
        </a:dk1>
        <a:lt1>
          <a:srgbClr val="FFFFFF"/>
        </a:lt1>
        <a:dk2>
          <a:srgbClr val="5F8656"/>
        </a:dk2>
        <a:lt2>
          <a:srgbClr val="D6D8C0"/>
        </a:lt2>
        <a:accent1>
          <a:srgbClr val="61733D"/>
        </a:accent1>
        <a:accent2>
          <a:srgbClr val="324A39"/>
        </a:accent2>
        <a:accent3>
          <a:srgbClr val="B6C3B4"/>
        </a:accent3>
        <a:accent4>
          <a:srgbClr val="DADADA"/>
        </a:accent4>
        <a:accent5>
          <a:srgbClr val="B7BCAF"/>
        </a:accent5>
        <a:accent6>
          <a:srgbClr val="2C4233"/>
        </a:accent6>
        <a:hlink>
          <a:srgbClr val="73D588"/>
        </a:hlink>
        <a:folHlink>
          <a:srgbClr val="6F99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e 6">
        <a:dk1>
          <a:srgbClr val="5B7B65"/>
        </a:dk1>
        <a:lt1>
          <a:srgbClr val="FFFFFF"/>
        </a:lt1>
        <a:dk2>
          <a:srgbClr val="9ABE9D"/>
        </a:dk2>
        <a:lt2>
          <a:srgbClr val="336600"/>
        </a:lt2>
        <a:accent1>
          <a:srgbClr val="00CC66"/>
        </a:accent1>
        <a:accent2>
          <a:srgbClr val="4E7050"/>
        </a:accent2>
        <a:accent3>
          <a:srgbClr val="CADBCC"/>
        </a:accent3>
        <a:accent4>
          <a:srgbClr val="DADADA"/>
        </a:accent4>
        <a:accent5>
          <a:srgbClr val="AAE2B8"/>
        </a:accent5>
        <a:accent6>
          <a:srgbClr val="466548"/>
        </a:accent6>
        <a:hlink>
          <a:srgbClr val="FFFFCC"/>
        </a:hlink>
        <a:folHlink>
          <a:srgbClr val="9CE8A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e 7">
        <a:dk1>
          <a:srgbClr val="4C4E44"/>
        </a:dk1>
        <a:lt1>
          <a:srgbClr val="FFFFFF"/>
        </a:lt1>
        <a:dk2>
          <a:srgbClr val="686B5D"/>
        </a:dk2>
        <a:lt2>
          <a:srgbClr val="D6D5C6"/>
        </a:lt2>
        <a:accent1>
          <a:srgbClr val="898D79"/>
        </a:accent1>
        <a:accent2>
          <a:srgbClr val="4D4F45"/>
        </a:accent2>
        <a:accent3>
          <a:srgbClr val="B9BAB6"/>
        </a:accent3>
        <a:accent4>
          <a:srgbClr val="DADADA"/>
        </a:accent4>
        <a:accent5>
          <a:srgbClr val="C4C5BE"/>
        </a:accent5>
        <a:accent6>
          <a:srgbClr val="45473E"/>
        </a:accent6>
        <a:hlink>
          <a:srgbClr val="58BE67"/>
        </a:hlink>
        <a:folHlink>
          <a:srgbClr val="C0C64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e 8">
        <a:dk1>
          <a:srgbClr val="000000"/>
        </a:dk1>
        <a:lt1>
          <a:srgbClr val="FFFFDD"/>
        </a:lt1>
        <a:dk2>
          <a:srgbClr val="000000"/>
        </a:dk2>
        <a:lt2>
          <a:srgbClr val="98977A"/>
        </a:lt2>
        <a:accent1>
          <a:srgbClr val="BDCDA7"/>
        </a:accent1>
        <a:accent2>
          <a:srgbClr val="A0D060"/>
        </a:accent2>
        <a:accent3>
          <a:srgbClr val="FFFFEB"/>
        </a:accent3>
        <a:accent4>
          <a:srgbClr val="000000"/>
        </a:accent4>
        <a:accent5>
          <a:srgbClr val="DBE3D0"/>
        </a:accent5>
        <a:accent6>
          <a:srgbClr val="91BC56"/>
        </a:accent6>
        <a:hlink>
          <a:srgbClr val="FADD4E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Globe</Template>
  <TotalTime>8523</TotalTime>
  <Words>110</Words>
  <Application>Microsoft Macintosh PowerPoint</Application>
  <PresentationFormat>On-screen Show (4:3)</PresentationFormat>
  <Paragraphs>18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ＭＳ Ｐゴシック</vt:lpstr>
      <vt:lpstr>Maiandra GD</vt:lpstr>
      <vt:lpstr>Wingdings</vt:lpstr>
      <vt:lpstr>Globe</vt:lpstr>
      <vt:lpstr>PowerPoint Presentation</vt:lpstr>
    </vt:vector>
  </TitlesOfParts>
  <Company>WRI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BIBLICAL PRINCIPLES OF WORSHIP</dc:title>
  <dc:creator>Ronald Man</dc:creator>
  <cp:lastModifiedBy>Ron Man</cp:lastModifiedBy>
  <cp:revision>61</cp:revision>
  <dcterms:created xsi:type="dcterms:W3CDTF">2008-01-10T04:25:39Z</dcterms:created>
  <dcterms:modified xsi:type="dcterms:W3CDTF">2025-02-20T13:23:07Z</dcterms:modified>
</cp:coreProperties>
</file>