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7315200" cy="9601200"/>
  <p:defaultTex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sz="3200" kern="1200">
        <a:solidFill>
          <a:schemeClr val="bg1"/>
        </a:solidFill>
        <a:latin typeface="Maiandra GD" panose="020E0502030308020204" pitchFamily="34" charset="0"/>
        <a:ea typeface="ＭＳ Ｐゴシック" panose="020B0600070205080204" pitchFamily="34" charset="-128"/>
        <a:cs typeface="+mn-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3200" kern="1200">
        <a:solidFill>
          <a:schemeClr val="bg1"/>
        </a:solidFill>
        <a:latin typeface="Maiandra GD" panose="020E0502030308020204" pitchFamily="34" charset="0"/>
        <a:ea typeface="ＭＳ Ｐゴシック" panose="020B0600070205080204" pitchFamily="34" charset="-128"/>
        <a:cs typeface="+mn-cs"/>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200" kern="1200">
        <a:solidFill>
          <a:schemeClr val="bg1"/>
        </a:solidFill>
        <a:latin typeface="Maiandra GD" panose="020E0502030308020204" pitchFamily="34" charset="0"/>
        <a:ea typeface="ＭＳ Ｐゴシック" panose="020B0600070205080204" pitchFamily="34" charset="-128"/>
        <a:cs typeface="+mn-cs"/>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200" kern="1200">
        <a:solidFill>
          <a:schemeClr val="bg1"/>
        </a:solidFill>
        <a:latin typeface="Maiandra GD" panose="020E0502030308020204" pitchFamily="34" charset="0"/>
        <a:ea typeface="ＭＳ Ｐゴシック" panose="020B0600070205080204" pitchFamily="34" charset="-128"/>
        <a:cs typeface="+mn-cs"/>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3200" kern="1200">
        <a:solidFill>
          <a:schemeClr val="bg1"/>
        </a:solidFill>
        <a:latin typeface="Maiandra GD" panose="020E0502030308020204" pitchFamily="34" charset="0"/>
        <a:ea typeface="ＭＳ Ｐゴシック" panose="020B0600070205080204" pitchFamily="34" charset="-128"/>
        <a:cs typeface="+mn-cs"/>
      </a:defRPr>
    </a:lvl5pPr>
    <a:lvl6pPr marL="2286000" algn="l" defTabSz="914400" rtl="0" eaLnBrk="1" latinLnBrk="0" hangingPunct="1">
      <a:defRPr sz="3200" kern="1200">
        <a:solidFill>
          <a:schemeClr val="bg1"/>
        </a:solidFill>
        <a:latin typeface="Maiandra GD" panose="020E0502030308020204" pitchFamily="34" charset="0"/>
        <a:ea typeface="ＭＳ Ｐゴシック" panose="020B0600070205080204" pitchFamily="34" charset="-128"/>
        <a:cs typeface="+mn-cs"/>
      </a:defRPr>
    </a:lvl6pPr>
    <a:lvl7pPr marL="2743200" algn="l" defTabSz="914400" rtl="0" eaLnBrk="1" latinLnBrk="0" hangingPunct="1">
      <a:defRPr sz="3200" kern="1200">
        <a:solidFill>
          <a:schemeClr val="bg1"/>
        </a:solidFill>
        <a:latin typeface="Maiandra GD" panose="020E0502030308020204" pitchFamily="34" charset="0"/>
        <a:ea typeface="ＭＳ Ｐゴシック" panose="020B0600070205080204" pitchFamily="34" charset="-128"/>
        <a:cs typeface="+mn-cs"/>
      </a:defRPr>
    </a:lvl7pPr>
    <a:lvl8pPr marL="3200400" algn="l" defTabSz="914400" rtl="0" eaLnBrk="1" latinLnBrk="0" hangingPunct="1">
      <a:defRPr sz="3200" kern="1200">
        <a:solidFill>
          <a:schemeClr val="bg1"/>
        </a:solidFill>
        <a:latin typeface="Maiandra GD" panose="020E0502030308020204" pitchFamily="34" charset="0"/>
        <a:ea typeface="ＭＳ Ｐゴシック" panose="020B0600070205080204" pitchFamily="34" charset="-128"/>
        <a:cs typeface="+mn-cs"/>
      </a:defRPr>
    </a:lvl8pPr>
    <a:lvl9pPr marL="3657600" algn="l" defTabSz="914400" rtl="0" eaLnBrk="1" latinLnBrk="0" hangingPunct="1">
      <a:defRPr sz="3200" kern="1200">
        <a:solidFill>
          <a:schemeClr val="bg1"/>
        </a:solidFill>
        <a:latin typeface="Maiandra GD" panose="020E0502030308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17" d="100"/>
          <a:sy n="117" d="100"/>
        </p:scale>
        <p:origin x="1928" y="16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E638BA32-2469-BEAA-4208-604B6F63C628}"/>
              </a:ext>
            </a:extLst>
          </p:cNvPr>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AutoShape 2">
            <a:extLst>
              <a:ext uri="{FF2B5EF4-FFF2-40B4-BE49-F238E27FC236}">
                <a16:creationId xmlns:a16="http://schemas.microsoft.com/office/drawing/2014/main" id="{13295D41-8F87-26B9-0C93-75A0926C03B2}"/>
              </a:ext>
            </a:extLst>
          </p:cNvPr>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AutoShape 3">
            <a:extLst>
              <a:ext uri="{FF2B5EF4-FFF2-40B4-BE49-F238E27FC236}">
                <a16:creationId xmlns:a16="http://schemas.microsoft.com/office/drawing/2014/main" id="{D06DAFFE-D832-E218-B963-4D5326CF89BE}"/>
              </a:ext>
            </a:extLst>
          </p:cNvPr>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AutoShape 4">
            <a:extLst>
              <a:ext uri="{FF2B5EF4-FFF2-40B4-BE49-F238E27FC236}">
                <a16:creationId xmlns:a16="http://schemas.microsoft.com/office/drawing/2014/main" id="{CCBD3F85-D00D-964D-A181-3E46FA271215}"/>
              </a:ext>
            </a:extLst>
          </p:cNvPr>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Text Box 5">
            <a:extLst>
              <a:ext uri="{FF2B5EF4-FFF2-40B4-BE49-F238E27FC236}">
                <a16:creationId xmlns:a16="http://schemas.microsoft.com/office/drawing/2014/main" id="{61871B52-9246-8AD0-7545-9CEE645B0408}"/>
              </a:ext>
            </a:extLst>
          </p:cNvPr>
          <p:cNvSpPr txBox="1">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8" name="Text Box 6">
            <a:extLst>
              <a:ext uri="{FF2B5EF4-FFF2-40B4-BE49-F238E27FC236}">
                <a16:creationId xmlns:a16="http://schemas.microsoft.com/office/drawing/2014/main" id="{DCDD2484-BA0B-B29F-65C8-0CDD6E1DB4C9}"/>
              </a:ext>
            </a:extLst>
          </p:cNvPr>
          <p:cNvSpPr txBox="1">
            <a:spLocks noChangeArrowheads="1"/>
          </p:cNvSpPr>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40A7830F-98FB-81AE-9DA4-07637B680292}"/>
              </a:ext>
            </a:extLst>
          </p:cNvPr>
          <p:cNvSpPr>
            <a:spLocks noGrp="1" noRot="1" noChangeAspect="1" noChangeArrowheads="1"/>
          </p:cNvSpPr>
          <p:nvPr>
            <p:ph type="sldImg"/>
          </p:nvPr>
        </p:nvSpPr>
        <p:spPr bwMode="auto">
          <a:xfrm>
            <a:off x="1257300" y="720725"/>
            <a:ext cx="4794250" cy="359410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0" name="Rectangle 8">
            <a:extLst>
              <a:ext uri="{FF2B5EF4-FFF2-40B4-BE49-F238E27FC236}">
                <a16:creationId xmlns:a16="http://schemas.microsoft.com/office/drawing/2014/main" id="{212A3ABD-70B0-64B7-8746-4F76A8B4EE55}"/>
              </a:ext>
            </a:extLst>
          </p:cNvPr>
          <p:cNvSpPr>
            <a:spLocks noGrp="1" noChangeArrowheads="1"/>
          </p:cNvSpPr>
          <p:nvPr>
            <p:ph type="body"/>
          </p:nvPr>
        </p:nvSpPr>
        <p:spPr bwMode="auto">
          <a:xfrm>
            <a:off x="731838" y="4560888"/>
            <a:ext cx="5845175" cy="431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40" tIns="48240" rIns="96840" bIns="48240" numCol="1" anchor="t" anchorCtr="0" compatLnSpc="1">
            <a:prstTxWarp prst="textNoShape">
              <a:avLst/>
            </a:prstTxWarp>
          </a:bodyPr>
          <a:lstStyle/>
          <a:p>
            <a:pPr lvl="0"/>
            <a:endParaRPr lang="en-US" altLang="en-US"/>
          </a:p>
        </p:txBody>
      </p:sp>
      <p:sp>
        <p:nvSpPr>
          <p:cNvPr id="3081" name="Text Box 9">
            <a:extLst>
              <a:ext uri="{FF2B5EF4-FFF2-40B4-BE49-F238E27FC236}">
                <a16:creationId xmlns:a16="http://schemas.microsoft.com/office/drawing/2014/main" id="{765E3A35-7E1F-4997-B86B-0F2843085F2F}"/>
              </a:ext>
            </a:extLst>
          </p:cNvPr>
          <p:cNvSpPr txBox="1">
            <a:spLocks noChangeArrowheads="1"/>
          </p:cNvSpPr>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2" name="Rectangle 10">
            <a:extLst>
              <a:ext uri="{FF2B5EF4-FFF2-40B4-BE49-F238E27FC236}">
                <a16:creationId xmlns:a16="http://schemas.microsoft.com/office/drawing/2014/main" id="{1B8EBB11-B027-AAE3-49E1-536287030459}"/>
              </a:ext>
            </a:extLst>
          </p:cNvPr>
          <p:cNvSpPr>
            <a:spLocks noGrp="1" noChangeArrowheads="1"/>
          </p:cNvSpPr>
          <p:nvPr>
            <p:ph type="sldNum"/>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40" tIns="48240" rIns="96840" bIns="48240" numCol="1" anchor="b" anchorCtr="0" compatLnSpc="1">
            <a:prstTxWarp prst="textNoShape">
              <a:avLst/>
            </a:prstTxWarp>
          </a:bodyPr>
          <a:lstStyle>
            <a:lvl1pPr algn="r" eaLnBrk="1" hangingPunct="1">
              <a:buClrTx/>
              <a:buSzPct val="45000"/>
              <a:buFontTx/>
              <a:buNone/>
              <a:tabLst>
                <a:tab pos="457200" algn="l"/>
                <a:tab pos="914400" algn="l"/>
                <a:tab pos="1371600" algn="l"/>
                <a:tab pos="1828800" algn="l"/>
                <a:tab pos="2286000" algn="l"/>
                <a:tab pos="2743200" algn="l"/>
              </a:tabLst>
              <a:defRPr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1632D3A7-77AE-40E7-979D-B203223D934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C8ADEF2-4BBC-0C95-EFD1-FA58BAFA997B}"/>
              </a:ext>
            </a:extLst>
          </p:cNvPr>
          <p:cNvSpPr>
            <a:spLocks noGrp="1" noChangeArrowheads="1"/>
          </p:cNvSpPr>
          <p:nvPr>
            <p:ph type="sldNum"/>
          </p:nvPr>
        </p:nvSpPr>
        <p:spPr>
          <a:ln/>
        </p:spPr>
        <p:txBody>
          <a:bodyPr/>
          <a:lstStyle/>
          <a:p>
            <a:fld id="{0D1F4F35-0B45-400F-978A-83D66768BD05}" type="slidenum">
              <a:rPr lang="en-US" altLang="en-US"/>
              <a:pPr/>
              <a:t>1</a:t>
            </a:fld>
            <a:endParaRPr lang="en-US" altLang="en-US"/>
          </a:p>
        </p:txBody>
      </p:sp>
      <p:sp>
        <p:nvSpPr>
          <p:cNvPr id="46081" name="Text Box 1">
            <a:extLst>
              <a:ext uri="{FF2B5EF4-FFF2-40B4-BE49-F238E27FC236}">
                <a16:creationId xmlns:a16="http://schemas.microsoft.com/office/drawing/2014/main" id="{834E8347-65EC-786B-5F06-2B9D0FC8454E}"/>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A0EFDC90-9299-44DD-AB5A-D4F2AA2F9F56}" type="slidenum">
              <a:rPr lang="en-US" altLang="en-US" sz="1300"/>
              <a:pPr algn="r" eaLnBrk="1" hangingPunct="1">
                <a:buClrTx/>
                <a:buFontTx/>
                <a:buNone/>
              </a:pPr>
              <a:t>1</a:t>
            </a:fld>
            <a:endParaRPr lang="en-US" altLang="en-US" sz="1300"/>
          </a:p>
        </p:txBody>
      </p:sp>
      <p:sp>
        <p:nvSpPr>
          <p:cNvPr id="46082" name="Rectangle 2">
            <a:extLst>
              <a:ext uri="{FF2B5EF4-FFF2-40B4-BE49-F238E27FC236}">
                <a16:creationId xmlns:a16="http://schemas.microsoft.com/office/drawing/2014/main" id="{FE3B6A2C-8B8A-8E79-998B-B7A336511406}"/>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Text Box 3">
            <a:extLst>
              <a:ext uri="{FF2B5EF4-FFF2-40B4-BE49-F238E27FC236}">
                <a16:creationId xmlns:a16="http://schemas.microsoft.com/office/drawing/2014/main" id="{BEFD06A7-267D-DADA-2643-EA96102553BC}"/>
              </a:ext>
            </a:extLst>
          </p:cNvPr>
          <p:cNvSpPr txBox="1">
            <a:spLocks noChangeArrowheads="1"/>
          </p:cNvSpPr>
          <p:nvPr/>
        </p:nvSpPr>
        <p:spPr bwMode="auto">
          <a:xfrm>
            <a:off x="731838" y="4560888"/>
            <a:ext cx="5851525" cy="718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en-US" altLang="en-US" sz="1200">
                <a:solidFill>
                  <a:srgbClr val="000000"/>
                </a:solidFill>
              </a:rPr>
              <a:t>How do we balance the need for biblical fidelity with the need for cultural sensitivity and relevance in our worship? Of course you face that issue no matter where in the world you are, no matter what culture you are ministering in. It is an ongoing challenge– but of course not a new one. The early church faced its own set of cultural and cross-cultural challenges in this area, as Jews and Greeks and Romans were included in one body in Christ.</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And with all the debates about worship forms, styles and practices which continue to rage today, the church of Jesus Christ desperately needs a </a:t>
            </a:r>
            <a:r>
              <a:rPr lang="en-US" altLang="en-US" sz="1200" i="1">
                <a:solidFill>
                  <a:srgbClr val="000000"/>
                </a:solidFill>
              </a:rPr>
              <a:t>unifying</a:t>
            </a:r>
            <a:r>
              <a:rPr lang="en-US" altLang="en-US" sz="1200">
                <a:solidFill>
                  <a:srgbClr val="000000"/>
                </a:solidFill>
              </a:rPr>
              <a:t> understanding of the unchanging, non-negotiable foundations of worship—and we must turn to the Scriptures for this purpose. We need a sense of what MUST NOT change, as well as some guidance in what MAY change– and above all we need the wisdom and discernment to tell the difference.</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Yet even with this commitment to the Scriptures as our guide for worship, we immediately run into a problem when we go to the New Testament for models and guidelines for congregational worship.  That problem has been summarized by John Piper as the “stunning indifference” of the New Testament writers to issues of form and practice of corporate worship. We search the pages of the New Testament in vain for much in the way of specifics, much less structures or liturgies.  Even in the epistles, where we might reasonably expect Paul and the other writers to address these issues as they write to guide and encourage brand new churches, we find frustratingly little.</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It is a reasonable assumption that the virtual silence of the New Testament writers on the matters of form and style for worship means that the Lord intends for us to have considerable latitude and flexibility in these areas.  But that does not mean TOTAL freedom– does not mean that just anything is appropriate or allowed. How do we discern the balance? How do we bridge the historical and practical gap between the Scriptural mandates and our cultural context? How can our worship be “in” the world but not “of” the world? Where do worship and culture intersect?</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I would like to suggest a model which at the same time gives biblical guidance yet allows for true Biblical freedom.</a:t>
            </a:r>
          </a:p>
          <a:p>
            <a:pPr eaLnBrk="1" hangingPunct="1">
              <a:spcBef>
                <a:spcPts val="450"/>
              </a:spcBef>
              <a:buClrTx/>
              <a:buFontTx/>
              <a:buNone/>
            </a:pPr>
            <a:br>
              <a:rPr lang="en-US" altLang="en-US" sz="1200">
                <a:solidFill>
                  <a:srgbClr val="000000"/>
                </a:solidFill>
              </a:rPr>
            </a:br>
            <a:endParaRPr lang="en-US"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6636236-B9CE-A0B4-280E-D01ED453E925}"/>
              </a:ext>
            </a:extLst>
          </p:cNvPr>
          <p:cNvSpPr>
            <a:spLocks noGrp="1" noChangeArrowheads="1"/>
          </p:cNvSpPr>
          <p:nvPr>
            <p:ph type="sldNum"/>
          </p:nvPr>
        </p:nvSpPr>
        <p:spPr>
          <a:ln/>
        </p:spPr>
        <p:txBody>
          <a:bodyPr/>
          <a:lstStyle/>
          <a:p>
            <a:fld id="{1BE493C1-ADA9-4161-AEF2-662B349D4BC8}" type="slidenum">
              <a:rPr lang="en-US" altLang="en-US"/>
              <a:pPr/>
              <a:t>10</a:t>
            </a:fld>
            <a:endParaRPr lang="en-US" altLang="en-US"/>
          </a:p>
        </p:txBody>
      </p:sp>
      <p:sp>
        <p:nvSpPr>
          <p:cNvPr id="55297" name="Text Box 1">
            <a:extLst>
              <a:ext uri="{FF2B5EF4-FFF2-40B4-BE49-F238E27FC236}">
                <a16:creationId xmlns:a16="http://schemas.microsoft.com/office/drawing/2014/main" id="{CC502C21-D688-361D-1AD8-447EE64E15CF}"/>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B5925651-BDB8-4A9E-A188-47713B5B2A90}" type="slidenum">
              <a:rPr lang="en-US" altLang="en-US" sz="1300"/>
              <a:pPr algn="r" eaLnBrk="1" hangingPunct="1">
                <a:buClrTx/>
                <a:buFontTx/>
                <a:buNone/>
              </a:pPr>
              <a:t>10</a:t>
            </a:fld>
            <a:endParaRPr lang="en-US" altLang="en-US" sz="1300"/>
          </a:p>
        </p:txBody>
      </p:sp>
      <p:sp>
        <p:nvSpPr>
          <p:cNvPr id="55298" name="Rectangle 2">
            <a:extLst>
              <a:ext uri="{FF2B5EF4-FFF2-40B4-BE49-F238E27FC236}">
                <a16:creationId xmlns:a16="http://schemas.microsoft.com/office/drawing/2014/main" id="{547328E0-30E0-2A46-C488-76700BC4411E}"/>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Text Box 3">
            <a:extLst>
              <a:ext uri="{FF2B5EF4-FFF2-40B4-BE49-F238E27FC236}">
                <a16:creationId xmlns:a16="http://schemas.microsoft.com/office/drawing/2014/main" id="{F50C5AAD-314A-009F-7AB3-F34DF3983EC8}"/>
              </a:ext>
            </a:extLst>
          </p:cNvPr>
          <p:cNvSpPr txBox="1">
            <a:spLocks noChangeArrowheads="1"/>
          </p:cNvSpPr>
          <p:nvPr/>
        </p:nvSpPr>
        <p:spPr bwMode="auto">
          <a:xfrm>
            <a:off x="974725" y="4560888"/>
            <a:ext cx="5365750" cy="43195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God extended an invtiation to all peoples, but to come to HIM they had to come THROUGH Israel, had to become a Jew. He centralized His presence and working among His chosen people.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E7920A86-5995-6AD8-3D22-FBD32DF1BDDA}"/>
              </a:ext>
            </a:extLst>
          </p:cNvPr>
          <p:cNvSpPr>
            <a:spLocks noGrp="1" noChangeArrowheads="1"/>
          </p:cNvSpPr>
          <p:nvPr>
            <p:ph type="sldNum"/>
          </p:nvPr>
        </p:nvSpPr>
        <p:spPr>
          <a:ln/>
        </p:spPr>
        <p:txBody>
          <a:bodyPr/>
          <a:lstStyle/>
          <a:p>
            <a:fld id="{40371E95-8AEE-44AD-9DC9-BDBF2B4ED20C}" type="slidenum">
              <a:rPr lang="en-US" altLang="en-US"/>
              <a:pPr/>
              <a:t>11</a:t>
            </a:fld>
            <a:endParaRPr lang="en-US" altLang="en-US"/>
          </a:p>
        </p:txBody>
      </p:sp>
      <p:sp>
        <p:nvSpPr>
          <p:cNvPr id="56321" name="Text Box 1">
            <a:extLst>
              <a:ext uri="{FF2B5EF4-FFF2-40B4-BE49-F238E27FC236}">
                <a16:creationId xmlns:a16="http://schemas.microsoft.com/office/drawing/2014/main" id="{D3DB6015-84FA-394F-A2F1-EEA07126BCE2}"/>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80C330A4-AEF0-48E6-A00E-7CE5D8B2143F}" type="slidenum">
              <a:rPr lang="en-US" altLang="en-US" sz="1300"/>
              <a:pPr algn="r" eaLnBrk="1" hangingPunct="1">
                <a:buClrTx/>
                <a:buFontTx/>
                <a:buNone/>
              </a:pPr>
              <a:t>11</a:t>
            </a:fld>
            <a:endParaRPr lang="en-US" altLang="en-US" sz="1300"/>
          </a:p>
        </p:txBody>
      </p:sp>
      <p:sp>
        <p:nvSpPr>
          <p:cNvPr id="56322" name="Rectangle 2">
            <a:extLst>
              <a:ext uri="{FF2B5EF4-FFF2-40B4-BE49-F238E27FC236}">
                <a16:creationId xmlns:a16="http://schemas.microsoft.com/office/drawing/2014/main" id="{B859996F-118C-29A9-E52D-04F3F9324AA0}"/>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Text Box 3">
            <a:extLst>
              <a:ext uri="{FF2B5EF4-FFF2-40B4-BE49-F238E27FC236}">
                <a16:creationId xmlns:a16="http://schemas.microsoft.com/office/drawing/2014/main" id="{C7801026-B44B-402B-7C22-D45BEE67311C}"/>
              </a:ext>
            </a:extLst>
          </p:cNvPr>
          <p:cNvSpPr txBox="1">
            <a:spLocks noChangeArrowheads="1"/>
          </p:cNvSpPr>
          <p:nvPr/>
        </p:nvSpPr>
        <p:spPr bwMode="auto">
          <a:xfrm>
            <a:off x="974725" y="4560888"/>
            <a:ext cx="5365750" cy="43195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In the New Testament we see a totally different pattern. Christianity is "go and tell" faith, a missionary faith. We're to go to every people and tribe and tongue and nation with the message of the gospel. The church is not a national entity, but a spiritual nation spread throughout all the earth. That means that worship needs to fit in with many different cultures and traditions. This is perhaps one of the main reasons why the NT gives no guidelines as to the exact FORM of worship: so that it can be adjusted to many diffente cultures.</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But still has to look like something!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FFAC2CF3-30A0-ABFE-D201-5A85FD719A68}"/>
              </a:ext>
            </a:extLst>
          </p:cNvPr>
          <p:cNvSpPr>
            <a:spLocks noGrp="1" noChangeArrowheads="1"/>
          </p:cNvSpPr>
          <p:nvPr>
            <p:ph type="sldNum"/>
          </p:nvPr>
        </p:nvSpPr>
        <p:spPr>
          <a:ln/>
        </p:spPr>
        <p:txBody>
          <a:bodyPr/>
          <a:lstStyle/>
          <a:p>
            <a:fld id="{A775E3BF-5E8A-426F-8C3D-C7B349CB6184}" type="slidenum">
              <a:rPr lang="en-US" altLang="en-US"/>
              <a:pPr/>
              <a:t>12</a:t>
            </a:fld>
            <a:endParaRPr lang="en-US" altLang="en-US"/>
          </a:p>
        </p:txBody>
      </p:sp>
      <p:sp>
        <p:nvSpPr>
          <p:cNvPr id="57345" name="Text Box 1">
            <a:extLst>
              <a:ext uri="{FF2B5EF4-FFF2-40B4-BE49-F238E27FC236}">
                <a16:creationId xmlns:a16="http://schemas.microsoft.com/office/drawing/2014/main" id="{AD3E2C4D-EDAE-DC43-32A2-8D824E646AC9}"/>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F335449F-15CF-4F3B-A972-114BC34746E4}" type="slidenum">
              <a:rPr lang="en-US" altLang="en-US" sz="1300"/>
              <a:pPr algn="r" eaLnBrk="1" hangingPunct="1">
                <a:buClrTx/>
                <a:buFontTx/>
                <a:buNone/>
              </a:pPr>
              <a:t>12</a:t>
            </a:fld>
            <a:endParaRPr lang="en-US" altLang="en-US" sz="1300"/>
          </a:p>
        </p:txBody>
      </p:sp>
      <p:sp>
        <p:nvSpPr>
          <p:cNvPr id="57346" name="Rectangle 2">
            <a:extLst>
              <a:ext uri="{FF2B5EF4-FFF2-40B4-BE49-F238E27FC236}">
                <a16:creationId xmlns:a16="http://schemas.microsoft.com/office/drawing/2014/main" id="{A3F5F865-7FAC-DB4B-D340-9D7303279A44}"/>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Text Box 3">
            <a:extLst>
              <a:ext uri="{FF2B5EF4-FFF2-40B4-BE49-F238E27FC236}">
                <a16:creationId xmlns:a16="http://schemas.microsoft.com/office/drawing/2014/main" id="{3664F8E8-256B-5AC0-92A7-AF682857E972}"/>
              </a:ext>
            </a:extLst>
          </p:cNvPr>
          <p:cNvSpPr txBox="1">
            <a:spLocks noChangeArrowheads="1"/>
          </p:cNvSpPr>
          <p:nvPr/>
        </p:nvSpPr>
        <p:spPr bwMode="auto">
          <a:xfrm>
            <a:off x="974725" y="4560888"/>
            <a:ext cx="5365750" cy="43195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marL="228600" indent="-22225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3200">
                <a:solidFill>
                  <a:srgbClr val="FFFFFF"/>
                </a:solidFill>
                <a:latin typeface="Maiandra GD" panose="020E0502030308020204" pitchFamily="34" charset="0"/>
                <a:ea typeface="ＭＳ Ｐゴシック" panose="020B0600070205080204" pitchFamily="34" charset="-128"/>
              </a:defRPr>
            </a:lvl1pPr>
            <a:lvl2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3200">
                <a:solidFill>
                  <a:srgbClr val="FFFFFF"/>
                </a:solidFill>
                <a:latin typeface="Maiandra GD" panose="020E0502030308020204" pitchFamily="34" charset="0"/>
                <a:ea typeface="ＭＳ Ｐゴシック" panose="020B0600070205080204" pitchFamily="34" charset="-128"/>
              </a:defRPr>
            </a:lvl2pPr>
            <a:lvl3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3200">
                <a:solidFill>
                  <a:srgbClr val="FFFFFF"/>
                </a:solidFill>
                <a:latin typeface="Maiandra GD" panose="020E0502030308020204" pitchFamily="34" charset="0"/>
                <a:ea typeface="ＭＳ Ｐゴシック" panose="020B0600070205080204" pitchFamily="34" charset="-128"/>
              </a:defRPr>
            </a:lvl3pPr>
            <a:lvl4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3200">
                <a:solidFill>
                  <a:srgbClr val="FFFFFF"/>
                </a:solidFill>
                <a:latin typeface="Maiandra GD" panose="020E0502030308020204" pitchFamily="34" charset="0"/>
                <a:ea typeface="ＭＳ Ｐゴシック" panose="020B0600070205080204" pitchFamily="34" charset="-128"/>
              </a:defRPr>
            </a:lvl4pPr>
            <a:lvl5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Guides:</a:t>
            </a:r>
          </a:p>
          <a:p>
            <a:pPr eaLnBrk="1" hangingPunct="1">
              <a:spcBef>
                <a:spcPts val="450"/>
              </a:spcBef>
              <a:buClrTx/>
              <a:buFontTx/>
              <a:buNone/>
            </a:pPr>
            <a:r>
              <a:rPr lang="de-DE" altLang="en-US" sz="1200">
                <a:solidFill>
                  <a:srgbClr val="000000"/>
                </a:solidFill>
              </a:rPr>
              <a:t>1. Ch/denom history and trads.– tradition is not an enemy!! UNLESS it's put on the same level of authority and unchangeability as Scripture  "tradition…."</a:t>
            </a:r>
          </a:p>
          <a:p>
            <a:pPr eaLnBrk="1" hangingPunct="1">
              <a:spcBef>
                <a:spcPts val="450"/>
              </a:spcBef>
              <a:buClrTx/>
              <a:buFontTx/>
              <a:buNone/>
            </a:pPr>
            <a:r>
              <a:rPr lang="de-DE" altLang="en-US" sz="1200">
                <a:solidFill>
                  <a:srgbClr val="000000"/>
                </a:solidFill>
              </a:rPr>
              <a:t>2. Culture: take into account the heart language of the people (no Bach fugues in African village), though with DISCERNMENT– some cultural aspects may not be appropriate to use for the worship of God because of their associations; culture shouldn't control, but shouldn't be ignored either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CBFB2BA-29FE-B7B3-14AF-26921F9039AC}"/>
              </a:ext>
            </a:extLst>
          </p:cNvPr>
          <p:cNvSpPr>
            <a:spLocks noGrp="1" noChangeArrowheads="1"/>
          </p:cNvSpPr>
          <p:nvPr>
            <p:ph type="sldNum"/>
          </p:nvPr>
        </p:nvSpPr>
        <p:spPr>
          <a:ln/>
        </p:spPr>
        <p:txBody>
          <a:bodyPr/>
          <a:lstStyle/>
          <a:p>
            <a:fld id="{69295C24-C9A6-4082-BFC6-95BA33FB20C0}" type="slidenum">
              <a:rPr lang="en-US" altLang="en-US"/>
              <a:pPr/>
              <a:t>13</a:t>
            </a:fld>
            <a:endParaRPr lang="en-US" altLang="en-US"/>
          </a:p>
        </p:txBody>
      </p:sp>
      <p:sp>
        <p:nvSpPr>
          <p:cNvPr id="58369" name="Text Box 1">
            <a:extLst>
              <a:ext uri="{FF2B5EF4-FFF2-40B4-BE49-F238E27FC236}">
                <a16:creationId xmlns:a16="http://schemas.microsoft.com/office/drawing/2014/main" id="{AE521C2A-477C-739C-3C04-4B2A734DA83A}"/>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E6E5526A-4F48-4AD0-9D29-BF4AE9302997}" type="slidenum">
              <a:rPr lang="en-US" altLang="en-US" sz="1300"/>
              <a:pPr algn="r" eaLnBrk="1" hangingPunct="1">
                <a:buClrTx/>
                <a:buFontTx/>
                <a:buNone/>
              </a:pPr>
              <a:t>13</a:t>
            </a:fld>
            <a:endParaRPr lang="en-US" altLang="en-US" sz="1300"/>
          </a:p>
        </p:txBody>
      </p:sp>
      <p:sp>
        <p:nvSpPr>
          <p:cNvPr id="58370" name="Rectangle 2">
            <a:extLst>
              <a:ext uri="{FF2B5EF4-FFF2-40B4-BE49-F238E27FC236}">
                <a16:creationId xmlns:a16="http://schemas.microsoft.com/office/drawing/2014/main" id="{6BE89A7A-C7C4-D679-99AE-9852C7A7970A}"/>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Text Box 3">
            <a:extLst>
              <a:ext uri="{FF2B5EF4-FFF2-40B4-BE49-F238E27FC236}">
                <a16:creationId xmlns:a16="http://schemas.microsoft.com/office/drawing/2014/main" id="{7286E3BD-68CA-09A5-78F3-04014361B08D}"/>
              </a:ext>
            </a:extLst>
          </p:cNvPr>
          <p:cNvSpPr txBox="1">
            <a:spLocks noChangeArrowheads="1"/>
          </p:cNvSpPr>
          <p:nvPr/>
        </p:nvSpPr>
        <p:spPr bwMode="auto">
          <a:xfrm>
            <a:off x="974725" y="4556125"/>
            <a:ext cx="5365750" cy="43291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D798145-18A1-1BF9-18DA-357A718CAC09}"/>
              </a:ext>
            </a:extLst>
          </p:cNvPr>
          <p:cNvSpPr>
            <a:spLocks noGrp="1" noChangeArrowheads="1"/>
          </p:cNvSpPr>
          <p:nvPr>
            <p:ph type="sldNum"/>
          </p:nvPr>
        </p:nvSpPr>
        <p:spPr>
          <a:ln/>
        </p:spPr>
        <p:txBody>
          <a:bodyPr/>
          <a:lstStyle/>
          <a:p>
            <a:fld id="{CCB4D259-454E-47AE-914A-DF22C556366C}" type="slidenum">
              <a:rPr lang="en-US" altLang="en-US"/>
              <a:pPr/>
              <a:t>14</a:t>
            </a:fld>
            <a:endParaRPr lang="en-US" altLang="en-US"/>
          </a:p>
        </p:txBody>
      </p:sp>
      <p:sp>
        <p:nvSpPr>
          <p:cNvPr id="59393" name="Text Box 1">
            <a:extLst>
              <a:ext uri="{FF2B5EF4-FFF2-40B4-BE49-F238E27FC236}">
                <a16:creationId xmlns:a16="http://schemas.microsoft.com/office/drawing/2014/main" id="{68F1082C-81F2-84E4-B7AE-09539B56F54C}"/>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97D29F22-8053-4FD4-A780-023E67C8100A}" type="slidenum">
              <a:rPr lang="en-US" altLang="en-US" sz="1300"/>
              <a:pPr algn="r" eaLnBrk="1" hangingPunct="1">
                <a:buClrTx/>
                <a:buFontTx/>
                <a:buNone/>
              </a:pPr>
              <a:t>14</a:t>
            </a:fld>
            <a:endParaRPr lang="en-US" altLang="en-US" sz="1300"/>
          </a:p>
        </p:txBody>
      </p:sp>
      <p:sp>
        <p:nvSpPr>
          <p:cNvPr id="59394" name="Rectangle 2">
            <a:extLst>
              <a:ext uri="{FF2B5EF4-FFF2-40B4-BE49-F238E27FC236}">
                <a16:creationId xmlns:a16="http://schemas.microsoft.com/office/drawing/2014/main" id="{A436B4D1-CE6C-8EEB-3FF3-9020D428BFA8}"/>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Text Box 3">
            <a:extLst>
              <a:ext uri="{FF2B5EF4-FFF2-40B4-BE49-F238E27FC236}">
                <a16:creationId xmlns:a16="http://schemas.microsoft.com/office/drawing/2014/main" id="{DDEC74D8-13F6-0546-43A1-B7AD1F545F1D}"/>
              </a:ext>
            </a:extLst>
          </p:cNvPr>
          <p:cNvSpPr txBox="1">
            <a:spLocks noChangeArrowheads="1"/>
          </p:cNvSpPr>
          <p:nvPr/>
        </p:nvSpPr>
        <p:spPr bwMode="auto">
          <a:xfrm>
            <a:off x="731838" y="4560888"/>
            <a:ext cx="5851525" cy="43195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spcBef>
                <a:spcPts val="450"/>
              </a:spcBef>
              <a:buClrTx/>
              <a:buFontTx/>
              <a:buNone/>
            </a:pPr>
            <a:r>
              <a:rPr lang="en-US" altLang="en-US" sz="1200">
                <a:solidFill>
                  <a:srgbClr val="000000"/>
                </a:solidFill>
              </a:rPr>
              <a:t>Transcultural: biblical constants and principles we’ve looked at</a:t>
            </a:r>
          </a:p>
          <a:p>
            <a:pPr>
              <a:spcBef>
                <a:spcPts val="450"/>
              </a:spcBef>
              <a:buClrTx/>
              <a:buFontTx/>
              <a:buNone/>
            </a:pPr>
            <a:endParaRPr lang="en-US" altLang="en-US" sz="1200">
              <a:solidFill>
                <a:srgbClr val="000000"/>
              </a:solidFill>
            </a:endParaRPr>
          </a:p>
          <a:p>
            <a:pPr>
              <a:spcBef>
                <a:spcPts val="450"/>
              </a:spcBef>
              <a:buClrTx/>
              <a:buFontTx/>
              <a:buNone/>
            </a:pPr>
            <a:r>
              <a:rPr lang="en-US" altLang="en-US" sz="1200">
                <a:solidFill>
                  <a:srgbClr val="000000"/>
                </a:solidFill>
              </a:rPr>
              <a:t>Contextual: contextualization; heart language</a:t>
            </a:r>
          </a:p>
          <a:p>
            <a:pPr>
              <a:spcBef>
                <a:spcPts val="450"/>
              </a:spcBef>
              <a:buClrTx/>
              <a:buFontTx/>
              <a:buNone/>
            </a:pPr>
            <a:endParaRPr lang="en-US" altLang="en-US" sz="1200">
              <a:solidFill>
                <a:srgbClr val="000000"/>
              </a:solidFill>
            </a:endParaRPr>
          </a:p>
          <a:p>
            <a:pPr>
              <a:spcBef>
                <a:spcPts val="450"/>
              </a:spcBef>
              <a:buClrTx/>
              <a:buFontTx/>
              <a:buNone/>
            </a:pPr>
            <a:r>
              <a:rPr lang="en-US" altLang="en-US" sz="1200">
                <a:solidFill>
                  <a:srgbClr val="000000"/>
                </a:solidFill>
              </a:rPr>
              <a:t>Counter-cultural: not buy into everything- informed by a secular, worldly, materialistic, even immoral mindset– or a religious one which runs counter to Chrty. or the gospel; Scripture must guide and control; as you know: use wisdom and discernment; ASSOCIATIONS in culture (many of you could give examples)</a:t>
            </a:r>
          </a:p>
          <a:p>
            <a:pPr>
              <a:spcBef>
                <a:spcPts val="450"/>
              </a:spcBef>
              <a:buClrTx/>
              <a:buFontTx/>
              <a:buNone/>
            </a:pPr>
            <a:endParaRPr lang="en-US" altLang="en-US" sz="1200">
              <a:solidFill>
                <a:srgbClr val="000000"/>
              </a:solidFill>
            </a:endParaRPr>
          </a:p>
          <a:p>
            <a:pPr>
              <a:spcBef>
                <a:spcPts val="450"/>
              </a:spcBef>
              <a:buClrTx/>
              <a:buFontTx/>
              <a:buNone/>
            </a:pPr>
            <a:r>
              <a:rPr lang="en-US" altLang="en-US" sz="1200">
                <a:solidFill>
                  <a:srgbClr val="000000"/>
                </a:solidFill>
              </a:rPr>
              <a:t>Cross-cultural: the positive side of globalization—draw from riches of other cultures’ worship expressions (globalization: influence of Western popular music—like it or not, part of young people’s culture everywhere, can’t ignore; but other influences too)</a:t>
            </a:r>
          </a:p>
          <a:p>
            <a:pPr>
              <a:spcBef>
                <a:spcPts val="450"/>
              </a:spcBef>
              <a:buClrTx/>
              <a:buFontTx/>
              <a:buNone/>
            </a:pPr>
            <a:endParaRPr lang="en-US" altLang="en-US" sz="1200">
              <a:solidFill>
                <a:srgbClr val="000000"/>
              </a:solidFill>
            </a:endParaRPr>
          </a:p>
          <a:p>
            <a:pPr>
              <a:spcBef>
                <a:spcPts val="450"/>
              </a:spcBef>
              <a:buClrTx/>
              <a:buFontTx/>
              <a:buNone/>
            </a:pPr>
            <a:endParaRPr lang="en-US" altLang="en-US" sz="1200">
              <a:solidFill>
                <a:srgbClr val="000000"/>
              </a:solidFill>
            </a:endParaRPr>
          </a:p>
          <a:p>
            <a:pPr>
              <a:spcBef>
                <a:spcPts val="450"/>
              </a:spcBef>
              <a:buClrTx/>
              <a:buFontTx/>
              <a:buNone/>
            </a:pPr>
            <a:endParaRPr lang="en-US" altLang="en-US" sz="1200">
              <a:solidFill>
                <a:srgbClr val="000000"/>
              </a:solidFill>
            </a:endParaRPr>
          </a:p>
          <a:p>
            <a:pPr>
              <a:spcBef>
                <a:spcPts val="450"/>
              </a:spcBef>
              <a:buClrTx/>
              <a:buFontTx/>
              <a:buNone/>
            </a:pPr>
            <a:endParaRPr lang="en-US" alt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D64707E1-1BF7-4653-C324-1C1466AF5FD1}"/>
              </a:ext>
            </a:extLst>
          </p:cNvPr>
          <p:cNvSpPr>
            <a:spLocks noGrp="1" noChangeArrowheads="1"/>
          </p:cNvSpPr>
          <p:nvPr>
            <p:ph type="sldNum"/>
          </p:nvPr>
        </p:nvSpPr>
        <p:spPr>
          <a:ln/>
        </p:spPr>
        <p:txBody>
          <a:bodyPr/>
          <a:lstStyle/>
          <a:p>
            <a:fld id="{F7FC379D-22DC-48EF-BE6D-9F6C304DED9B}" type="slidenum">
              <a:rPr lang="en-US" altLang="en-US"/>
              <a:pPr/>
              <a:t>15</a:t>
            </a:fld>
            <a:endParaRPr lang="en-US" altLang="en-US"/>
          </a:p>
        </p:txBody>
      </p:sp>
      <p:sp>
        <p:nvSpPr>
          <p:cNvPr id="60417" name="Text Box 1">
            <a:extLst>
              <a:ext uri="{FF2B5EF4-FFF2-40B4-BE49-F238E27FC236}">
                <a16:creationId xmlns:a16="http://schemas.microsoft.com/office/drawing/2014/main" id="{02D553F7-153B-5DD3-ED77-57B29DB69F85}"/>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9D8F23CA-6E17-479C-9D84-A8236253253C}" type="slidenum">
              <a:rPr lang="en-US" altLang="en-US" sz="1300"/>
              <a:pPr algn="r" eaLnBrk="1" hangingPunct="1">
                <a:buClrTx/>
                <a:buFontTx/>
                <a:buNone/>
              </a:pPr>
              <a:t>15</a:t>
            </a:fld>
            <a:endParaRPr lang="en-US" altLang="en-US" sz="1300"/>
          </a:p>
        </p:txBody>
      </p:sp>
      <p:sp>
        <p:nvSpPr>
          <p:cNvPr id="60418" name="Rectangle 2">
            <a:extLst>
              <a:ext uri="{FF2B5EF4-FFF2-40B4-BE49-F238E27FC236}">
                <a16:creationId xmlns:a16="http://schemas.microsoft.com/office/drawing/2014/main" id="{C0DAF540-5569-5CBC-C0B4-B88AF316376C}"/>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Text Box 3">
            <a:extLst>
              <a:ext uri="{FF2B5EF4-FFF2-40B4-BE49-F238E27FC236}">
                <a16:creationId xmlns:a16="http://schemas.microsoft.com/office/drawing/2014/main" id="{3476DD0E-55FA-6391-17B3-4DD72DC94B06}"/>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en-US" altLang="en-US" sz="1200">
                <a:solidFill>
                  <a:srgbClr val="000000"/>
                </a:solidFill>
              </a:rPr>
              <a:t>One suggested set of principles (listed on back of half-sheet on free table)</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On website: application in a particular local church setting (Germany); “therefore, we will…”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F152D57-1921-697C-69A2-09DA014671AF}"/>
              </a:ext>
            </a:extLst>
          </p:cNvPr>
          <p:cNvSpPr>
            <a:spLocks noGrp="1" noChangeArrowheads="1"/>
          </p:cNvSpPr>
          <p:nvPr>
            <p:ph type="sldNum"/>
          </p:nvPr>
        </p:nvSpPr>
        <p:spPr>
          <a:ln/>
        </p:spPr>
        <p:txBody>
          <a:bodyPr/>
          <a:lstStyle/>
          <a:p>
            <a:fld id="{E922A281-5680-455C-8C79-191B32C98C27}" type="slidenum">
              <a:rPr lang="en-US" altLang="en-US"/>
              <a:pPr/>
              <a:t>16</a:t>
            </a:fld>
            <a:endParaRPr lang="en-US" altLang="en-US"/>
          </a:p>
        </p:txBody>
      </p:sp>
      <p:sp>
        <p:nvSpPr>
          <p:cNvPr id="61441" name="Text Box 1">
            <a:extLst>
              <a:ext uri="{FF2B5EF4-FFF2-40B4-BE49-F238E27FC236}">
                <a16:creationId xmlns:a16="http://schemas.microsoft.com/office/drawing/2014/main" id="{4BDFF604-6229-A148-9D4C-37E1F38A37D5}"/>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492AD66E-F9BD-4455-AEB2-D4953152CD55}" type="slidenum">
              <a:rPr lang="en-US" altLang="en-US" sz="1300"/>
              <a:pPr algn="r" eaLnBrk="1" hangingPunct="1">
                <a:buClrTx/>
                <a:buFontTx/>
                <a:buNone/>
              </a:pPr>
              <a:t>16</a:t>
            </a:fld>
            <a:endParaRPr lang="en-US" altLang="en-US" sz="1300"/>
          </a:p>
        </p:txBody>
      </p:sp>
      <p:sp>
        <p:nvSpPr>
          <p:cNvPr id="61442" name="Rectangle 2">
            <a:extLst>
              <a:ext uri="{FF2B5EF4-FFF2-40B4-BE49-F238E27FC236}">
                <a16:creationId xmlns:a16="http://schemas.microsoft.com/office/drawing/2014/main" id="{14045AFA-5F71-16FC-DB34-732AAAF08ABA}"/>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3">
            <a:extLst>
              <a:ext uri="{FF2B5EF4-FFF2-40B4-BE49-F238E27FC236}">
                <a16:creationId xmlns:a16="http://schemas.microsoft.com/office/drawing/2014/main" id="{D7C7FDA4-668A-EC02-D8C7-429F79C3299B}"/>
              </a:ext>
            </a:extLst>
          </p:cNvPr>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2B6D68A-EEC8-3D33-A893-A8BD14C971F8}"/>
              </a:ext>
            </a:extLst>
          </p:cNvPr>
          <p:cNvSpPr>
            <a:spLocks noGrp="1" noChangeArrowheads="1"/>
          </p:cNvSpPr>
          <p:nvPr>
            <p:ph type="sldNum"/>
          </p:nvPr>
        </p:nvSpPr>
        <p:spPr>
          <a:ln/>
        </p:spPr>
        <p:txBody>
          <a:bodyPr/>
          <a:lstStyle/>
          <a:p>
            <a:fld id="{92E75B5D-AA2D-4859-BCB1-D71072F270FC}" type="slidenum">
              <a:rPr lang="en-US" altLang="en-US"/>
              <a:pPr/>
              <a:t>17</a:t>
            </a:fld>
            <a:endParaRPr lang="en-US" altLang="en-US"/>
          </a:p>
        </p:txBody>
      </p:sp>
      <p:sp>
        <p:nvSpPr>
          <p:cNvPr id="62465" name="Text Box 1">
            <a:extLst>
              <a:ext uri="{FF2B5EF4-FFF2-40B4-BE49-F238E27FC236}">
                <a16:creationId xmlns:a16="http://schemas.microsoft.com/office/drawing/2014/main" id="{3219D54A-2984-7C7A-2B2B-C27FDF2DDD5E}"/>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1EDCDCE9-C3AE-4ABA-85F9-336AAC949566}" type="slidenum">
              <a:rPr lang="en-US" altLang="en-US" sz="1300"/>
              <a:pPr algn="r" eaLnBrk="1" hangingPunct="1">
                <a:buClrTx/>
                <a:buFontTx/>
                <a:buNone/>
              </a:pPr>
              <a:t>17</a:t>
            </a:fld>
            <a:endParaRPr lang="en-US" altLang="en-US" sz="1300"/>
          </a:p>
        </p:txBody>
      </p:sp>
      <p:sp>
        <p:nvSpPr>
          <p:cNvPr id="62466" name="Rectangle 2">
            <a:extLst>
              <a:ext uri="{FF2B5EF4-FFF2-40B4-BE49-F238E27FC236}">
                <a16:creationId xmlns:a16="http://schemas.microsoft.com/office/drawing/2014/main" id="{5BAAE023-ED87-892D-5892-4B3DF8C8B5AD}"/>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Text Box 3">
            <a:extLst>
              <a:ext uri="{FF2B5EF4-FFF2-40B4-BE49-F238E27FC236}">
                <a16:creationId xmlns:a16="http://schemas.microsoft.com/office/drawing/2014/main" id="{7849FB2E-395A-B9A7-04E6-929DC84E3875}"/>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AC521A9-ACA3-C756-7738-9CDBC5E751BD}"/>
              </a:ext>
            </a:extLst>
          </p:cNvPr>
          <p:cNvSpPr>
            <a:spLocks noGrp="1" noChangeArrowheads="1"/>
          </p:cNvSpPr>
          <p:nvPr>
            <p:ph type="sldNum"/>
          </p:nvPr>
        </p:nvSpPr>
        <p:spPr>
          <a:ln/>
        </p:spPr>
        <p:txBody>
          <a:bodyPr/>
          <a:lstStyle/>
          <a:p>
            <a:fld id="{3369BD63-5E54-4327-8871-DC03A616F7CA}" type="slidenum">
              <a:rPr lang="en-US" altLang="en-US"/>
              <a:pPr/>
              <a:t>18</a:t>
            </a:fld>
            <a:endParaRPr lang="en-US" altLang="en-US"/>
          </a:p>
        </p:txBody>
      </p:sp>
      <p:sp>
        <p:nvSpPr>
          <p:cNvPr id="63489" name="Text Box 1">
            <a:extLst>
              <a:ext uri="{FF2B5EF4-FFF2-40B4-BE49-F238E27FC236}">
                <a16:creationId xmlns:a16="http://schemas.microsoft.com/office/drawing/2014/main" id="{8E486FED-6C94-1B74-2779-95359EA5AD99}"/>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08AF9604-9995-4D72-B2F7-C8BB59BE8E6A}" type="slidenum">
              <a:rPr lang="en-US" altLang="en-US" sz="1300"/>
              <a:pPr algn="r" eaLnBrk="1" hangingPunct="1">
                <a:buClrTx/>
                <a:buFontTx/>
                <a:buNone/>
              </a:pPr>
              <a:t>18</a:t>
            </a:fld>
            <a:endParaRPr lang="en-US" altLang="en-US" sz="1300"/>
          </a:p>
        </p:txBody>
      </p:sp>
      <p:sp>
        <p:nvSpPr>
          <p:cNvPr id="63490" name="Rectangle 2">
            <a:extLst>
              <a:ext uri="{FF2B5EF4-FFF2-40B4-BE49-F238E27FC236}">
                <a16:creationId xmlns:a16="http://schemas.microsoft.com/office/drawing/2014/main" id="{7BED93F7-5BE8-7104-47F5-47EF0357CA5F}"/>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Text Box 3">
            <a:extLst>
              <a:ext uri="{FF2B5EF4-FFF2-40B4-BE49-F238E27FC236}">
                <a16:creationId xmlns:a16="http://schemas.microsoft.com/office/drawing/2014/main" id="{5280EE2E-AA8E-A276-BB5D-E46104E71A48}"/>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en-US" altLang="en-US" sz="1200">
                <a:solidFill>
                  <a:srgbClr val="000000"/>
                </a:solidFill>
              </a:rPr>
              <a:t>Eric Alexander: “I don’t have any trouble with consumer-oriented worship, as long as we remember who the Consumer 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A2F8068-B931-FF40-5B2A-521D6A6A0B73}"/>
              </a:ext>
            </a:extLst>
          </p:cNvPr>
          <p:cNvSpPr>
            <a:spLocks noGrp="1" noChangeArrowheads="1"/>
          </p:cNvSpPr>
          <p:nvPr>
            <p:ph type="sldNum"/>
          </p:nvPr>
        </p:nvSpPr>
        <p:spPr>
          <a:ln/>
        </p:spPr>
        <p:txBody>
          <a:bodyPr/>
          <a:lstStyle/>
          <a:p>
            <a:fld id="{A3BFD452-B933-4668-A70C-511ECDAE6E3C}" type="slidenum">
              <a:rPr lang="en-US" altLang="en-US"/>
              <a:pPr/>
              <a:t>19</a:t>
            </a:fld>
            <a:endParaRPr lang="en-US" altLang="en-US"/>
          </a:p>
        </p:txBody>
      </p:sp>
      <p:sp>
        <p:nvSpPr>
          <p:cNvPr id="64513" name="Text Box 1">
            <a:extLst>
              <a:ext uri="{FF2B5EF4-FFF2-40B4-BE49-F238E27FC236}">
                <a16:creationId xmlns:a16="http://schemas.microsoft.com/office/drawing/2014/main" id="{11E18504-5FA7-35B0-D55F-ED00150EC378}"/>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E5D66D97-01CC-4348-AF43-53D8C241E404}" type="slidenum">
              <a:rPr lang="en-US" altLang="en-US" sz="1300"/>
              <a:pPr algn="r" eaLnBrk="1" hangingPunct="1">
                <a:buClrTx/>
                <a:buFontTx/>
                <a:buNone/>
              </a:pPr>
              <a:t>19</a:t>
            </a:fld>
            <a:endParaRPr lang="en-US" altLang="en-US" sz="1300"/>
          </a:p>
        </p:txBody>
      </p:sp>
      <p:sp>
        <p:nvSpPr>
          <p:cNvPr id="64514" name="Rectangle 2">
            <a:extLst>
              <a:ext uri="{FF2B5EF4-FFF2-40B4-BE49-F238E27FC236}">
                <a16:creationId xmlns:a16="http://schemas.microsoft.com/office/drawing/2014/main" id="{4FD5AB05-CD39-4A9C-4266-2BDAB39890B8}"/>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Text Box 3">
            <a:extLst>
              <a:ext uri="{FF2B5EF4-FFF2-40B4-BE49-F238E27FC236}">
                <a16:creationId xmlns:a16="http://schemas.microsoft.com/office/drawing/2014/main" id="{CDA1B0F7-6D20-AE07-28B3-78202EE9CD91}"/>
              </a:ext>
            </a:extLst>
          </p:cNvPr>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D2AD37A8-C9D7-60B7-66A7-31C0C6EA3922}"/>
              </a:ext>
            </a:extLst>
          </p:cNvPr>
          <p:cNvSpPr>
            <a:spLocks noGrp="1" noChangeArrowheads="1"/>
          </p:cNvSpPr>
          <p:nvPr>
            <p:ph type="sldNum"/>
          </p:nvPr>
        </p:nvSpPr>
        <p:spPr>
          <a:ln/>
        </p:spPr>
        <p:txBody>
          <a:bodyPr/>
          <a:lstStyle/>
          <a:p>
            <a:fld id="{7B2C2F36-3521-454D-9E24-151E04F56EE1}" type="slidenum">
              <a:rPr lang="en-US" altLang="en-US"/>
              <a:pPr/>
              <a:t>2</a:t>
            </a:fld>
            <a:endParaRPr lang="en-US" altLang="en-US"/>
          </a:p>
        </p:txBody>
      </p:sp>
      <p:sp>
        <p:nvSpPr>
          <p:cNvPr id="47105" name="Text Box 1">
            <a:extLst>
              <a:ext uri="{FF2B5EF4-FFF2-40B4-BE49-F238E27FC236}">
                <a16:creationId xmlns:a16="http://schemas.microsoft.com/office/drawing/2014/main" id="{34E505DD-3E8B-050D-6763-13BD031C2990}"/>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9BC41848-9100-4940-8D9B-6B4404561965}" type="slidenum">
              <a:rPr lang="en-US" altLang="en-US" sz="1300"/>
              <a:pPr algn="r" eaLnBrk="1" hangingPunct="1">
                <a:buClrTx/>
                <a:buFontTx/>
                <a:buNone/>
              </a:pPr>
              <a:t>2</a:t>
            </a:fld>
            <a:endParaRPr lang="en-US" altLang="en-US" sz="1300"/>
          </a:p>
        </p:txBody>
      </p:sp>
      <p:sp>
        <p:nvSpPr>
          <p:cNvPr id="47106" name="Rectangle 2">
            <a:extLst>
              <a:ext uri="{FF2B5EF4-FFF2-40B4-BE49-F238E27FC236}">
                <a16:creationId xmlns:a16="http://schemas.microsoft.com/office/drawing/2014/main" id="{2354A9AE-BBC0-A757-8478-F7B3DF451C98}"/>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Text Box 3">
            <a:extLst>
              <a:ext uri="{FF2B5EF4-FFF2-40B4-BE49-F238E27FC236}">
                <a16:creationId xmlns:a16="http://schemas.microsoft.com/office/drawing/2014/main" id="{8250EF65-D018-AB72-16B1-47D6B7B4698F}"/>
              </a:ext>
            </a:extLst>
          </p:cNvPr>
          <p:cNvSpPr txBox="1">
            <a:spLocks noChangeArrowheads="1"/>
          </p:cNvSpPr>
          <p:nvPr/>
        </p:nvSpPr>
        <p:spPr bwMode="auto">
          <a:xfrm>
            <a:off x="731838" y="4560888"/>
            <a:ext cx="5851525" cy="7180262"/>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en-US" altLang="en-US" sz="1200">
                <a:solidFill>
                  <a:srgbClr val="000000"/>
                </a:solidFill>
              </a:rPr>
              <a:t>How do we balance the need for biblical fidelity with the need for cultural sensitivity and relevance in our worship? Of course you face that issue no matter where in the world you are, no matter what culture you are ministering in. It is an ongoing challenge– but of course not a new one. The early church faced its own set of cultural and cross-cultural challenges in this area, as Jews and Greeks and Romans were included in one body in Christ.</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And with all the debates about worship forms, styles and practices which continue to rage today, the church of Jesus Christ desperately needs a </a:t>
            </a:r>
            <a:r>
              <a:rPr lang="en-US" altLang="en-US" sz="1200" i="1">
                <a:solidFill>
                  <a:srgbClr val="000000"/>
                </a:solidFill>
              </a:rPr>
              <a:t>unifying</a:t>
            </a:r>
            <a:r>
              <a:rPr lang="en-US" altLang="en-US" sz="1200">
                <a:solidFill>
                  <a:srgbClr val="000000"/>
                </a:solidFill>
              </a:rPr>
              <a:t> understanding of the unchanging, non-negotiable foundations of worship—and we must turn to the Scriptures for this purpose. We need a sense of what MUST NOT change, as well as some guidance in what MAY change– and above all we need the wisdom and discernment to tell the difference.</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Yet even with this commitment to the Scriptures as our guide for worship, we immediately run into a problem when we go to the New Testament for models and guidelines for congregational worship.  That problem has been summarized by John Piper as the “stunning indifference” of the New Testament writers to issues of form and practice of corporate worship. We search the pages of the New Testament in vain for much in the way of specifics, much less structures or liturgies.  Even in the epistles, where we might reasonably expect Paul and the other writers to address these issues as they write to guide and encourage brand new churches, we find frustratingly little.</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It is a reasonable assumption that the virtual silence of the New Testament writers on the matters of form and style for worship means that the Lord intends for us to have considerable latitude and flexibility in these areas.  But that does not mean TOTAL freedom– does not mean that just anything is appropriate or allowed. How do we discern the balance? How do we bridge the historical and practical gap between the Scriptural mandates and our cultural context? How can our worship be “in” the world but not “of” the world? Where do worship and culture intersect?</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I would like to suggest a model which at the same time gives biblical guidance yet allows for true Biblical freedom.</a:t>
            </a:r>
          </a:p>
          <a:p>
            <a:pPr eaLnBrk="1" hangingPunct="1">
              <a:spcBef>
                <a:spcPts val="450"/>
              </a:spcBef>
              <a:buClrTx/>
              <a:buFontTx/>
              <a:buNone/>
            </a:pPr>
            <a:br>
              <a:rPr lang="en-US" altLang="en-US" sz="1200">
                <a:solidFill>
                  <a:srgbClr val="000000"/>
                </a:solidFill>
              </a:rPr>
            </a:br>
            <a:endParaRPr lang="en-US" altLang="en-US"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2E41818-F152-8A17-C5F2-531169B6F1F5}"/>
              </a:ext>
            </a:extLst>
          </p:cNvPr>
          <p:cNvSpPr>
            <a:spLocks noGrp="1" noChangeArrowheads="1"/>
          </p:cNvSpPr>
          <p:nvPr>
            <p:ph type="sldNum"/>
          </p:nvPr>
        </p:nvSpPr>
        <p:spPr>
          <a:ln/>
        </p:spPr>
        <p:txBody>
          <a:bodyPr/>
          <a:lstStyle/>
          <a:p>
            <a:fld id="{EB4A85BA-6909-48F9-972E-D9B7F366FD0E}" type="slidenum">
              <a:rPr lang="en-US" altLang="en-US"/>
              <a:pPr/>
              <a:t>20</a:t>
            </a:fld>
            <a:endParaRPr lang="en-US" altLang="en-US"/>
          </a:p>
        </p:txBody>
      </p:sp>
      <p:sp>
        <p:nvSpPr>
          <p:cNvPr id="65537" name="Text Box 1">
            <a:extLst>
              <a:ext uri="{FF2B5EF4-FFF2-40B4-BE49-F238E27FC236}">
                <a16:creationId xmlns:a16="http://schemas.microsoft.com/office/drawing/2014/main" id="{EC934E11-9745-359B-8CFF-A2EC8D33EDB6}"/>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F0522393-C213-4044-A19B-B06C14B72DF7}" type="slidenum">
              <a:rPr lang="en-US" altLang="en-US" sz="1300"/>
              <a:pPr algn="r" eaLnBrk="1" hangingPunct="1">
                <a:buClrTx/>
                <a:buFontTx/>
                <a:buNone/>
              </a:pPr>
              <a:t>20</a:t>
            </a:fld>
            <a:endParaRPr lang="en-US" altLang="en-US" sz="1300"/>
          </a:p>
        </p:txBody>
      </p:sp>
      <p:sp>
        <p:nvSpPr>
          <p:cNvPr id="65538" name="Rectangle 2">
            <a:extLst>
              <a:ext uri="{FF2B5EF4-FFF2-40B4-BE49-F238E27FC236}">
                <a16:creationId xmlns:a16="http://schemas.microsoft.com/office/drawing/2014/main" id="{BEA7F625-CC4C-55BB-1038-50CF5C9DA14D}"/>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Text Box 3">
            <a:extLst>
              <a:ext uri="{FF2B5EF4-FFF2-40B4-BE49-F238E27FC236}">
                <a16:creationId xmlns:a16="http://schemas.microsoft.com/office/drawing/2014/main" id="{2AFB99B3-43A7-0229-1AD3-3E0459E66E22}"/>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9B7956C-0C4D-29C1-2001-A73BD9E51609}"/>
              </a:ext>
            </a:extLst>
          </p:cNvPr>
          <p:cNvSpPr>
            <a:spLocks noGrp="1" noChangeArrowheads="1"/>
          </p:cNvSpPr>
          <p:nvPr>
            <p:ph type="sldNum"/>
          </p:nvPr>
        </p:nvSpPr>
        <p:spPr>
          <a:ln/>
        </p:spPr>
        <p:txBody>
          <a:bodyPr/>
          <a:lstStyle/>
          <a:p>
            <a:fld id="{4A72E129-D22A-4FED-B4B9-8C9C8B242300}" type="slidenum">
              <a:rPr lang="en-US" altLang="en-US"/>
              <a:pPr/>
              <a:t>21</a:t>
            </a:fld>
            <a:endParaRPr lang="en-US" altLang="en-US"/>
          </a:p>
        </p:txBody>
      </p:sp>
      <p:sp>
        <p:nvSpPr>
          <p:cNvPr id="66561" name="Text Box 1">
            <a:extLst>
              <a:ext uri="{FF2B5EF4-FFF2-40B4-BE49-F238E27FC236}">
                <a16:creationId xmlns:a16="http://schemas.microsoft.com/office/drawing/2014/main" id="{EE9FB1A6-943C-F720-95C4-5C8CB1F226EB}"/>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C28E2D4F-5118-41AD-9C8D-5ABB097CA6B2}" type="slidenum">
              <a:rPr lang="en-US" altLang="en-US" sz="1300"/>
              <a:pPr algn="r" eaLnBrk="1" hangingPunct="1">
                <a:buClrTx/>
                <a:buFontTx/>
                <a:buNone/>
              </a:pPr>
              <a:t>21</a:t>
            </a:fld>
            <a:endParaRPr lang="en-US" altLang="en-US" sz="1300"/>
          </a:p>
        </p:txBody>
      </p:sp>
      <p:sp>
        <p:nvSpPr>
          <p:cNvPr id="66562" name="Rectangle 2">
            <a:extLst>
              <a:ext uri="{FF2B5EF4-FFF2-40B4-BE49-F238E27FC236}">
                <a16:creationId xmlns:a16="http://schemas.microsoft.com/office/drawing/2014/main" id="{F0CC37E3-8C0A-0DE0-3EF3-BF47243C3EFF}"/>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Text Box 3">
            <a:extLst>
              <a:ext uri="{FF2B5EF4-FFF2-40B4-BE49-F238E27FC236}">
                <a16:creationId xmlns:a16="http://schemas.microsoft.com/office/drawing/2014/main" id="{948119CB-7C4C-CAF0-BE89-5D216BFC23A3}"/>
              </a:ext>
            </a:extLst>
          </p:cNvPr>
          <p:cNvSpPr txBox="1">
            <a:spLocks noChangeArrowheads="1"/>
          </p:cNvSpPr>
          <p:nvPr/>
        </p:nvSpPr>
        <p:spPr bwMode="auto">
          <a:xfrm>
            <a:off x="974725" y="4560888"/>
            <a:ext cx="5365750" cy="43195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God reveals His glory, worship is our response</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Order is important: God always initiates</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Rom. 11:33-36  eleven chapters of doctrine, then Paul bursts out in praise: „</a:t>
            </a:r>
            <a:r>
              <a:rPr lang="en-US" altLang="en-US" sz="1200">
                <a:solidFill>
                  <a:srgbClr val="000000"/>
                </a:solidFill>
              </a:rPr>
              <a:t>Oh, the depth of the riches </a:t>
            </a:r>
            <a:r>
              <a:rPr lang="en-US" altLang="en-US" sz="1200" baseline="30000">
                <a:solidFill>
                  <a:srgbClr val="000000"/>
                </a:solidFill>
              </a:rPr>
              <a:t>1</a:t>
            </a:r>
            <a:r>
              <a:rPr lang="en-US" altLang="en-US" sz="1200">
                <a:solidFill>
                  <a:srgbClr val="000000"/>
                </a:solidFill>
              </a:rPr>
              <a:t>both of the wisdom and knowledge of God!”</a:t>
            </a:r>
          </a:p>
          <a:p>
            <a:pPr eaLnBrk="1" hangingPunct="1">
              <a:spcBef>
                <a:spcPts val="450"/>
              </a:spcBef>
              <a:buClrTx/>
              <a:buFontTx/>
              <a:buNone/>
            </a:pPr>
            <a:r>
              <a:rPr lang="de-DE" altLang="en-US" sz="1200">
                <a:solidFill>
                  <a:srgbClr val="000000"/>
                </a:solidFill>
              </a:rPr>
              <a:t>Worship services to be a dialogue betw, God and man, a dialogue of revel. &amp; response</a:t>
            </a:r>
          </a:p>
          <a:p>
            <a:pPr eaLnBrk="1" hangingPunct="1">
              <a:spcBef>
                <a:spcPts val="450"/>
              </a:spcBef>
              <a:buClrTx/>
              <a:buFontTx/>
              <a:buNone/>
            </a:pPr>
            <a:r>
              <a:rPr lang="de-DE" altLang="en-US" sz="1200">
                <a:solidFill>
                  <a:srgbClr val="000000"/>
                </a:solidFill>
              </a:rP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DA6797CB-5D94-B18A-3166-0C3B66994FA1}"/>
              </a:ext>
            </a:extLst>
          </p:cNvPr>
          <p:cNvSpPr>
            <a:spLocks noGrp="1" noChangeArrowheads="1"/>
          </p:cNvSpPr>
          <p:nvPr>
            <p:ph type="sldNum"/>
          </p:nvPr>
        </p:nvSpPr>
        <p:spPr>
          <a:ln/>
        </p:spPr>
        <p:txBody>
          <a:bodyPr/>
          <a:lstStyle/>
          <a:p>
            <a:fld id="{CA2ABEB8-3802-49E9-97BB-EFE62B6ABA48}" type="slidenum">
              <a:rPr lang="en-US" altLang="en-US"/>
              <a:pPr/>
              <a:t>22</a:t>
            </a:fld>
            <a:endParaRPr lang="en-US" altLang="en-US"/>
          </a:p>
        </p:txBody>
      </p:sp>
      <p:sp>
        <p:nvSpPr>
          <p:cNvPr id="67585" name="Text Box 1">
            <a:extLst>
              <a:ext uri="{FF2B5EF4-FFF2-40B4-BE49-F238E27FC236}">
                <a16:creationId xmlns:a16="http://schemas.microsoft.com/office/drawing/2014/main" id="{E4C4BDDE-BD24-A97D-598C-329804CFFCBD}"/>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B4AE83AC-5A99-4E96-A9E9-3A9207D07AEF}" type="slidenum">
              <a:rPr lang="en-US" altLang="en-US" sz="1300"/>
              <a:pPr algn="r" eaLnBrk="1" hangingPunct="1">
                <a:buClrTx/>
                <a:buFontTx/>
                <a:buNone/>
              </a:pPr>
              <a:t>22</a:t>
            </a:fld>
            <a:endParaRPr lang="en-US" altLang="en-US" sz="1300"/>
          </a:p>
        </p:txBody>
      </p:sp>
      <p:sp>
        <p:nvSpPr>
          <p:cNvPr id="67586" name="Rectangle 2">
            <a:extLst>
              <a:ext uri="{FF2B5EF4-FFF2-40B4-BE49-F238E27FC236}">
                <a16:creationId xmlns:a16="http://schemas.microsoft.com/office/drawing/2014/main" id="{1BD456CE-F783-7965-E2F7-287618AF6387}"/>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Text Box 3">
            <a:extLst>
              <a:ext uri="{FF2B5EF4-FFF2-40B4-BE49-F238E27FC236}">
                <a16:creationId xmlns:a16="http://schemas.microsoft.com/office/drawing/2014/main" id="{5F48277E-5A9E-2F01-4E04-46F973AA5676}"/>
              </a:ext>
            </a:extLst>
          </p:cNvPr>
          <p:cNvSpPr txBox="1">
            <a:spLocks noChangeArrowheads="1"/>
          </p:cNvSpPr>
          <p:nvPr/>
        </p:nvSpPr>
        <p:spPr bwMode="auto">
          <a:xfrm>
            <a:off x="974725" y="4560888"/>
            <a:ext cx="5365750" cy="43195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God reveals His glory, worship is our response</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Order is important: God always initiates</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Rom. 11:33-36  eleven chapters of doctrine, then Paul bursts out in praise: „</a:t>
            </a:r>
            <a:r>
              <a:rPr lang="en-US" altLang="en-US" sz="1200">
                <a:solidFill>
                  <a:srgbClr val="000000"/>
                </a:solidFill>
              </a:rPr>
              <a:t>Oh, the depth of the riches </a:t>
            </a:r>
            <a:r>
              <a:rPr lang="en-US" altLang="en-US" sz="1200" baseline="30000">
                <a:solidFill>
                  <a:srgbClr val="000000"/>
                </a:solidFill>
              </a:rPr>
              <a:t>1</a:t>
            </a:r>
            <a:r>
              <a:rPr lang="en-US" altLang="en-US" sz="1200">
                <a:solidFill>
                  <a:srgbClr val="000000"/>
                </a:solidFill>
              </a:rPr>
              <a:t>both of the wisdom and knowledge of God!”</a:t>
            </a:r>
          </a:p>
          <a:p>
            <a:pPr eaLnBrk="1" hangingPunct="1">
              <a:spcBef>
                <a:spcPts val="450"/>
              </a:spcBef>
              <a:buClrTx/>
              <a:buFontTx/>
              <a:buNone/>
            </a:pPr>
            <a:r>
              <a:rPr lang="de-DE" altLang="en-US" sz="1200">
                <a:solidFill>
                  <a:srgbClr val="000000"/>
                </a:solidFill>
              </a:rPr>
              <a:t>Worship services to be a dialogue betw, God and man, a dialogue of revel. &amp; response</a:t>
            </a:r>
          </a:p>
          <a:p>
            <a:pPr eaLnBrk="1" hangingPunct="1">
              <a:spcBef>
                <a:spcPts val="450"/>
              </a:spcBef>
              <a:buClrTx/>
              <a:buFontTx/>
              <a:buNone/>
            </a:pPr>
            <a:r>
              <a:rPr lang="de-DE" altLang="en-US" sz="1200">
                <a:solidFill>
                  <a:srgbClr val="000000"/>
                </a:solidFill>
              </a:rP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3EAABF5D-E16C-2D45-E1FC-8D4DDE154C99}"/>
              </a:ext>
            </a:extLst>
          </p:cNvPr>
          <p:cNvSpPr>
            <a:spLocks noGrp="1" noChangeArrowheads="1"/>
          </p:cNvSpPr>
          <p:nvPr>
            <p:ph type="sldNum"/>
          </p:nvPr>
        </p:nvSpPr>
        <p:spPr>
          <a:ln/>
        </p:spPr>
        <p:txBody>
          <a:bodyPr/>
          <a:lstStyle/>
          <a:p>
            <a:fld id="{554D46A0-3C10-4FF5-83C9-77418304F41E}" type="slidenum">
              <a:rPr lang="en-US" altLang="en-US"/>
              <a:pPr/>
              <a:t>23</a:t>
            </a:fld>
            <a:endParaRPr lang="en-US" altLang="en-US"/>
          </a:p>
        </p:txBody>
      </p:sp>
      <p:sp>
        <p:nvSpPr>
          <p:cNvPr id="68609" name="Text Box 1">
            <a:extLst>
              <a:ext uri="{FF2B5EF4-FFF2-40B4-BE49-F238E27FC236}">
                <a16:creationId xmlns:a16="http://schemas.microsoft.com/office/drawing/2014/main" id="{18CA032C-9793-B9DD-4443-F9FB7D699661}"/>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1AE01170-35BB-4109-A5FA-AAD1E068AECC}" type="slidenum">
              <a:rPr lang="en-US" altLang="en-US" sz="1300"/>
              <a:pPr algn="r" eaLnBrk="1" hangingPunct="1">
                <a:buClrTx/>
                <a:buFontTx/>
                <a:buNone/>
              </a:pPr>
              <a:t>23</a:t>
            </a:fld>
            <a:endParaRPr lang="en-US" altLang="en-US" sz="1300"/>
          </a:p>
        </p:txBody>
      </p:sp>
      <p:sp>
        <p:nvSpPr>
          <p:cNvPr id="68610" name="Rectangle 2">
            <a:extLst>
              <a:ext uri="{FF2B5EF4-FFF2-40B4-BE49-F238E27FC236}">
                <a16:creationId xmlns:a16="http://schemas.microsoft.com/office/drawing/2014/main" id="{97A79A60-A6CC-23CD-942B-FB80EDCE17E3}"/>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Text Box 3">
            <a:extLst>
              <a:ext uri="{FF2B5EF4-FFF2-40B4-BE49-F238E27FC236}">
                <a16:creationId xmlns:a16="http://schemas.microsoft.com/office/drawing/2014/main" id="{5A47BA71-EA4D-AB01-D47A-5E0DA94C9407}"/>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Biblical pattern of Rev. and Resp.: worship is a DIALOGUE</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We need to let God speak to us through His Word; then we respond with our worship</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Not just talk about, sing about God– but hear from His own Word what He says about Himself– and then respond with our hearts and voices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AA6B6758-B27F-5D88-0B61-364C608425B8}"/>
              </a:ext>
            </a:extLst>
          </p:cNvPr>
          <p:cNvSpPr>
            <a:spLocks noGrp="1" noChangeArrowheads="1"/>
          </p:cNvSpPr>
          <p:nvPr>
            <p:ph type="sldNum"/>
          </p:nvPr>
        </p:nvSpPr>
        <p:spPr>
          <a:ln/>
        </p:spPr>
        <p:txBody>
          <a:bodyPr/>
          <a:lstStyle/>
          <a:p>
            <a:fld id="{2B0757EB-2E15-420B-A81C-F0E715B3DF7A}" type="slidenum">
              <a:rPr lang="en-US" altLang="en-US"/>
              <a:pPr/>
              <a:t>24</a:t>
            </a:fld>
            <a:endParaRPr lang="en-US" altLang="en-US"/>
          </a:p>
        </p:txBody>
      </p:sp>
      <p:sp>
        <p:nvSpPr>
          <p:cNvPr id="69633" name="Text Box 1">
            <a:extLst>
              <a:ext uri="{FF2B5EF4-FFF2-40B4-BE49-F238E27FC236}">
                <a16:creationId xmlns:a16="http://schemas.microsoft.com/office/drawing/2014/main" id="{7E931524-D712-4EE3-8851-BD63253F60E5}"/>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C61C4B98-8C18-4086-9EC0-3B94BA9EFDFC}" type="slidenum">
              <a:rPr lang="en-US" altLang="en-US" sz="1300"/>
              <a:pPr algn="r" eaLnBrk="1" hangingPunct="1">
                <a:buClrTx/>
                <a:buFontTx/>
                <a:buNone/>
              </a:pPr>
              <a:t>24</a:t>
            </a:fld>
            <a:endParaRPr lang="en-US" altLang="en-US" sz="1300"/>
          </a:p>
        </p:txBody>
      </p:sp>
      <p:sp>
        <p:nvSpPr>
          <p:cNvPr id="69634" name="Rectangle 2">
            <a:extLst>
              <a:ext uri="{FF2B5EF4-FFF2-40B4-BE49-F238E27FC236}">
                <a16:creationId xmlns:a16="http://schemas.microsoft.com/office/drawing/2014/main" id="{1B402DA4-433A-9D67-9C82-831FB6E77F19}"/>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Text Box 3">
            <a:extLst>
              <a:ext uri="{FF2B5EF4-FFF2-40B4-BE49-F238E27FC236}">
                <a16:creationId xmlns:a16="http://schemas.microsoft.com/office/drawing/2014/main" id="{E411CD22-337A-AEDF-5940-0F51B2D38521}"/>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DC4E1136-BCCF-A492-263C-D6E483F43063}"/>
              </a:ext>
            </a:extLst>
          </p:cNvPr>
          <p:cNvSpPr>
            <a:spLocks noGrp="1" noChangeArrowheads="1"/>
          </p:cNvSpPr>
          <p:nvPr>
            <p:ph type="sldNum"/>
          </p:nvPr>
        </p:nvSpPr>
        <p:spPr>
          <a:ln/>
        </p:spPr>
        <p:txBody>
          <a:bodyPr/>
          <a:lstStyle/>
          <a:p>
            <a:fld id="{55672EF4-4C81-4A8C-9DDD-2DECD52C01AC}" type="slidenum">
              <a:rPr lang="en-US" altLang="en-US"/>
              <a:pPr/>
              <a:t>25</a:t>
            </a:fld>
            <a:endParaRPr lang="en-US" altLang="en-US"/>
          </a:p>
        </p:txBody>
      </p:sp>
      <p:sp>
        <p:nvSpPr>
          <p:cNvPr id="70657" name="Text Box 1">
            <a:extLst>
              <a:ext uri="{FF2B5EF4-FFF2-40B4-BE49-F238E27FC236}">
                <a16:creationId xmlns:a16="http://schemas.microsoft.com/office/drawing/2014/main" id="{93418F43-4C5B-3663-A69C-478DBD94C190}"/>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90081DFA-01C8-4523-B36B-52FF5DEB688B}" type="slidenum">
              <a:rPr lang="en-US" altLang="en-US" sz="1300"/>
              <a:pPr algn="r" eaLnBrk="1" hangingPunct="1">
                <a:buClrTx/>
                <a:buFontTx/>
                <a:buNone/>
              </a:pPr>
              <a:t>25</a:t>
            </a:fld>
            <a:endParaRPr lang="en-US" altLang="en-US" sz="1300"/>
          </a:p>
        </p:txBody>
      </p:sp>
      <p:sp>
        <p:nvSpPr>
          <p:cNvPr id="70658" name="Rectangle 2">
            <a:extLst>
              <a:ext uri="{FF2B5EF4-FFF2-40B4-BE49-F238E27FC236}">
                <a16:creationId xmlns:a16="http://schemas.microsoft.com/office/drawing/2014/main" id="{01FCC83C-274E-CD51-4288-A4382ED27777}"/>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Text Box 3">
            <a:extLst>
              <a:ext uri="{FF2B5EF4-FFF2-40B4-BE49-F238E27FC236}">
                <a16:creationId xmlns:a16="http://schemas.microsoft.com/office/drawing/2014/main" id="{7E808185-2AA0-6CBB-A466-8F47E876E1A7}"/>
              </a:ext>
            </a:extLst>
          </p:cNvPr>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77181C3-5453-AB09-E98B-816109CBAFEB}"/>
              </a:ext>
            </a:extLst>
          </p:cNvPr>
          <p:cNvSpPr>
            <a:spLocks noGrp="1" noChangeArrowheads="1"/>
          </p:cNvSpPr>
          <p:nvPr>
            <p:ph type="sldNum"/>
          </p:nvPr>
        </p:nvSpPr>
        <p:spPr>
          <a:ln/>
        </p:spPr>
        <p:txBody>
          <a:bodyPr/>
          <a:lstStyle/>
          <a:p>
            <a:fld id="{733124F9-5011-4430-A68C-EC9523BD0AAE}" type="slidenum">
              <a:rPr lang="en-US" altLang="en-US"/>
              <a:pPr/>
              <a:t>26</a:t>
            </a:fld>
            <a:endParaRPr lang="en-US" altLang="en-US"/>
          </a:p>
        </p:txBody>
      </p:sp>
      <p:sp>
        <p:nvSpPr>
          <p:cNvPr id="71681" name="Text Box 1">
            <a:extLst>
              <a:ext uri="{FF2B5EF4-FFF2-40B4-BE49-F238E27FC236}">
                <a16:creationId xmlns:a16="http://schemas.microsoft.com/office/drawing/2014/main" id="{4F4CBE69-7838-FC5D-807A-11F8294CDBC4}"/>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461E8EF8-2FDB-464F-94F7-4D3991AD35A3}" type="slidenum">
              <a:rPr lang="en-US" altLang="en-US" sz="1300"/>
              <a:pPr algn="r" eaLnBrk="1" hangingPunct="1">
                <a:buClrTx/>
                <a:buFontTx/>
                <a:buNone/>
              </a:pPr>
              <a:t>26</a:t>
            </a:fld>
            <a:endParaRPr lang="en-US" altLang="en-US" sz="1300"/>
          </a:p>
        </p:txBody>
      </p:sp>
      <p:sp>
        <p:nvSpPr>
          <p:cNvPr id="71682" name="Rectangle 2">
            <a:extLst>
              <a:ext uri="{FF2B5EF4-FFF2-40B4-BE49-F238E27FC236}">
                <a16:creationId xmlns:a16="http://schemas.microsoft.com/office/drawing/2014/main" id="{DB01A686-E8BA-6128-FA83-AC989740646C}"/>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Text Box 3">
            <a:extLst>
              <a:ext uri="{FF2B5EF4-FFF2-40B4-BE49-F238E27FC236}">
                <a16:creationId xmlns:a16="http://schemas.microsoft.com/office/drawing/2014/main" id="{FEF7DF49-CDE0-29B4-4843-EA5DA23872A7}"/>
              </a:ext>
            </a:extLst>
          </p:cNvPr>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72074729-CE39-6A99-7BE7-FA8A02AA6A34}"/>
              </a:ext>
            </a:extLst>
          </p:cNvPr>
          <p:cNvSpPr>
            <a:spLocks noGrp="1" noChangeArrowheads="1"/>
          </p:cNvSpPr>
          <p:nvPr>
            <p:ph type="sldNum"/>
          </p:nvPr>
        </p:nvSpPr>
        <p:spPr>
          <a:ln/>
        </p:spPr>
        <p:txBody>
          <a:bodyPr/>
          <a:lstStyle/>
          <a:p>
            <a:fld id="{836A36EE-5168-49FC-AD6D-41913BAEC720}" type="slidenum">
              <a:rPr lang="en-US" altLang="en-US"/>
              <a:pPr/>
              <a:t>27</a:t>
            </a:fld>
            <a:endParaRPr lang="en-US" altLang="en-US"/>
          </a:p>
        </p:txBody>
      </p:sp>
      <p:sp>
        <p:nvSpPr>
          <p:cNvPr id="72705" name="Text Box 1">
            <a:extLst>
              <a:ext uri="{FF2B5EF4-FFF2-40B4-BE49-F238E27FC236}">
                <a16:creationId xmlns:a16="http://schemas.microsoft.com/office/drawing/2014/main" id="{C1A0ECDA-67C1-F4A5-839A-5DD91DFE99A3}"/>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2E2A1E5C-C17A-42F4-B078-1C19BACFBE4B}" type="slidenum">
              <a:rPr lang="en-US" altLang="en-US" sz="1300"/>
              <a:pPr algn="r" eaLnBrk="1" hangingPunct="1">
                <a:buClrTx/>
                <a:buFontTx/>
                <a:buNone/>
              </a:pPr>
              <a:t>27</a:t>
            </a:fld>
            <a:endParaRPr lang="en-US" altLang="en-US" sz="1300"/>
          </a:p>
        </p:txBody>
      </p:sp>
      <p:sp>
        <p:nvSpPr>
          <p:cNvPr id="72706" name="Rectangle 2">
            <a:extLst>
              <a:ext uri="{FF2B5EF4-FFF2-40B4-BE49-F238E27FC236}">
                <a16:creationId xmlns:a16="http://schemas.microsoft.com/office/drawing/2014/main" id="{D4488926-22FF-1886-7D88-A562F153AC8B}"/>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Text Box 3">
            <a:extLst>
              <a:ext uri="{FF2B5EF4-FFF2-40B4-BE49-F238E27FC236}">
                <a16:creationId xmlns:a16="http://schemas.microsoft.com/office/drawing/2014/main" id="{0D10BDDC-A1E2-9AD7-1DCC-13C56125F18B}"/>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Not the excellence of what we do; not because we have found the right from or style; not because we're so committed or worthy– but because of Christ's excellence and worthiness. We need to be conscious of our total acceptance and acces to the Father because we come in Christ– no fear, no doubt– blessed assurance.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E4C9DDA4-9176-1EA4-0E5C-F6513ACF0812}"/>
              </a:ext>
            </a:extLst>
          </p:cNvPr>
          <p:cNvSpPr>
            <a:spLocks noGrp="1" noChangeArrowheads="1"/>
          </p:cNvSpPr>
          <p:nvPr>
            <p:ph type="sldNum"/>
          </p:nvPr>
        </p:nvSpPr>
        <p:spPr>
          <a:ln/>
        </p:spPr>
        <p:txBody>
          <a:bodyPr/>
          <a:lstStyle/>
          <a:p>
            <a:fld id="{A01E29BB-9E00-4FB9-AD88-EBB2F4D6983B}" type="slidenum">
              <a:rPr lang="en-US" altLang="en-US"/>
              <a:pPr/>
              <a:t>28</a:t>
            </a:fld>
            <a:endParaRPr lang="en-US" altLang="en-US"/>
          </a:p>
        </p:txBody>
      </p:sp>
      <p:sp>
        <p:nvSpPr>
          <p:cNvPr id="73729" name="Text Box 1">
            <a:extLst>
              <a:ext uri="{FF2B5EF4-FFF2-40B4-BE49-F238E27FC236}">
                <a16:creationId xmlns:a16="http://schemas.microsoft.com/office/drawing/2014/main" id="{F0D9E4F8-BE1F-2688-857B-B4CD470407FB}"/>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17D4F251-865C-4480-880F-5AD2E69CF2AB}" type="slidenum">
              <a:rPr lang="en-US" altLang="en-US" sz="1300"/>
              <a:pPr algn="r" eaLnBrk="1" hangingPunct="1">
                <a:buClrTx/>
                <a:buFontTx/>
                <a:buNone/>
              </a:pPr>
              <a:t>28</a:t>
            </a:fld>
            <a:endParaRPr lang="en-US" altLang="en-US" sz="1300"/>
          </a:p>
        </p:txBody>
      </p:sp>
      <p:sp>
        <p:nvSpPr>
          <p:cNvPr id="73730" name="Rectangle 2">
            <a:extLst>
              <a:ext uri="{FF2B5EF4-FFF2-40B4-BE49-F238E27FC236}">
                <a16:creationId xmlns:a16="http://schemas.microsoft.com/office/drawing/2014/main" id="{4718F3C0-DDC5-CAEB-0891-69EC501520D6}"/>
              </a:ext>
            </a:extLst>
          </p:cNvPr>
          <p:cNvSpPr txBox="1">
            <a:spLocks noGrp="1" noRot="1" noChangeAspect="1" noChangeArrowheads="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Text Box 3">
            <a:extLst>
              <a:ext uri="{FF2B5EF4-FFF2-40B4-BE49-F238E27FC236}">
                <a16:creationId xmlns:a16="http://schemas.microsoft.com/office/drawing/2014/main" id="{ED1C3F4F-755A-55A6-5033-93DDE91F4821}"/>
              </a:ext>
            </a:extLst>
          </p:cNvPr>
          <p:cNvSpPr txBox="1">
            <a:spLocks noChangeArrowheads="1"/>
          </p:cNvSpPr>
          <p:nvPr/>
        </p:nvSpPr>
        <p:spPr bwMode="auto">
          <a:xfrm>
            <a:off x="974725" y="4556125"/>
            <a:ext cx="5365750" cy="43291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9449025B-0AC4-CB0B-45F5-430A01A4ECFB}"/>
              </a:ext>
            </a:extLst>
          </p:cNvPr>
          <p:cNvSpPr>
            <a:spLocks noGrp="1" noChangeArrowheads="1"/>
          </p:cNvSpPr>
          <p:nvPr>
            <p:ph type="sldNum"/>
          </p:nvPr>
        </p:nvSpPr>
        <p:spPr>
          <a:ln/>
        </p:spPr>
        <p:txBody>
          <a:bodyPr/>
          <a:lstStyle/>
          <a:p>
            <a:fld id="{1EC5FC6A-D69D-46FC-BDF0-876613E9D2D2}" type="slidenum">
              <a:rPr lang="en-US" altLang="en-US"/>
              <a:pPr/>
              <a:t>29</a:t>
            </a:fld>
            <a:endParaRPr lang="en-US" altLang="en-US"/>
          </a:p>
        </p:txBody>
      </p:sp>
      <p:sp>
        <p:nvSpPr>
          <p:cNvPr id="74753" name="Text Box 1">
            <a:extLst>
              <a:ext uri="{FF2B5EF4-FFF2-40B4-BE49-F238E27FC236}">
                <a16:creationId xmlns:a16="http://schemas.microsoft.com/office/drawing/2014/main" id="{B7B00632-FA56-3F43-C636-1A4C5945B4DA}"/>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48091AB7-934A-45D2-8816-469BD5F8E672}" type="slidenum">
              <a:rPr lang="en-US" altLang="en-US" sz="1300"/>
              <a:pPr algn="r" eaLnBrk="1" hangingPunct="1">
                <a:buClrTx/>
                <a:buFontTx/>
                <a:buNone/>
              </a:pPr>
              <a:t>29</a:t>
            </a:fld>
            <a:endParaRPr lang="en-US" altLang="en-US" sz="1300"/>
          </a:p>
        </p:txBody>
      </p:sp>
      <p:sp>
        <p:nvSpPr>
          <p:cNvPr id="74754" name="Rectangle 2">
            <a:extLst>
              <a:ext uri="{FF2B5EF4-FFF2-40B4-BE49-F238E27FC236}">
                <a16:creationId xmlns:a16="http://schemas.microsoft.com/office/drawing/2014/main" id="{0D651936-0D56-16A6-6EBB-46C495147023}"/>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Text Box 3">
            <a:extLst>
              <a:ext uri="{FF2B5EF4-FFF2-40B4-BE49-F238E27FC236}">
                <a16:creationId xmlns:a16="http://schemas.microsoft.com/office/drawing/2014/main" id="{363EA083-2D62-0290-CF00-74D7A1FBF1FD}"/>
              </a:ext>
            </a:extLst>
          </p:cNvPr>
          <p:cNvSpPr txBox="1">
            <a:spLocks noChangeArrowheads="1"/>
          </p:cNvSpPr>
          <p:nvPr/>
        </p:nvSpPr>
        <p:spPr bwMode="auto">
          <a:xfrm>
            <a:off x="974725" y="4556125"/>
            <a:ext cx="5365750" cy="43291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D3945372-E2A1-FF85-55EC-A4520126EF0A}"/>
              </a:ext>
            </a:extLst>
          </p:cNvPr>
          <p:cNvSpPr>
            <a:spLocks noGrp="1" noChangeArrowheads="1"/>
          </p:cNvSpPr>
          <p:nvPr>
            <p:ph type="sldNum"/>
          </p:nvPr>
        </p:nvSpPr>
        <p:spPr>
          <a:ln/>
        </p:spPr>
        <p:txBody>
          <a:bodyPr/>
          <a:lstStyle/>
          <a:p>
            <a:fld id="{F276F923-DEB1-4D7F-BEC0-8C1E641FE720}" type="slidenum">
              <a:rPr lang="en-US" altLang="en-US"/>
              <a:pPr/>
              <a:t>3</a:t>
            </a:fld>
            <a:endParaRPr lang="en-US" altLang="en-US"/>
          </a:p>
        </p:txBody>
      </p:sp>
      <p:sp>
        <p:nvSpPr>
          <p:cNvPr id="48129" name="Text Box 1">
            <a:extLst>
              <a:ext uri="{FF2B5EF4-FFF2-40B4-BE49-F238E27FC236}">
                <a16:creationId xmlns:a16="http://schemas.microsoft.com/office/drawing/2014/main" id="{47EFE92E-F765-9F8B-3532-5BE79EAC8BA4}"/>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7B247D45-7036-421D-B63F-BE775147A1EE}" type="slidenum">
              <a:rPr lang="en-US" altLang="en-US" sz="1300"/>
              <a:pPr algn="r" eaLnBrk="1" hangingPunct="1">
                <a:buClrTx/>
                <a:buFontTx/>
                <a:buNone/>
              </a:pPr>
              <a:t>3</a:t>
            </a:fld>
            <a:endParaRPr lang="en-US" altLang="en-US" sz="1300"/>
          </a:p>
        </p:txBody>
      </p:sp>
      <p:sp>
        <p:nvSpPr>
          <p:cNvPr id="48130" name="Rectangle 2">
            <a:extLst>
              <a:ext uri="{FF2B5EF4-FFF2-40B4-BE49-F238E27FC236}">
                <a16:creationId xmlns:a16="http://schemas.microsoft.com/office/drawing/2014/main" id="{10B29FBB-160A-323F-87E9-1B7DF1B65723}"/>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Text Box 3">
            <a:extLst>
              <a:ext uri="{FF2B5EF4-FFF2-40B4-BE49-F238E27FC236}">
                <a16:creationId xmlns:a16="http://schemas.microsoft.com/office/drawing/2014/main" id="{5767B5C8-EF74-A72E-3A0C-B7F49792B586}"/>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1pPr>
            <a:lvl2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2pPr>
            <a:lvl3pPr marL="91440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3pPr>
            <a:lvl4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4pPr>
            <a:lvl5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9pPr>
          </a:lstStyle>
          <a:p>
            <a:pPr lvl="2" indent="0" eaLnBrk="1" hangingPunct="1">
              <a:spcBef>
                <a:spcPts val="450"/>
              </a:spcBef>
              <a:buClrTx/>
              <a:buFontTx/>
              <a:buNone/>
            </a:pPr>
            <a:r>
              <a:rPr lang="de-DE" altLang="en-US" sz="1200">
                <a:solidFill>
                  <a:srgbClr val="000000"/>
                </a:solidFill>
                <a:cs typeface="Times New Roman" panose="02020603050405020304" pitchFamily="18" charset="0"/>
              </a:rPr>
              <a:t>Suspension bridge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56A87C48-4927-7D02-882F-C388812934E4}"/>
              </a:ext>
            </a:extLst>
          </p:cNvPr>
          <p:cNvSpPr>
            <a:spLocks noGrp="1" noChangeArrowheads="1"/>
          </p:cNvSpPr>
          <p:nvPr>
            <p:ph type="sldNum"/>
          </p:nvPr>
        </p:nvSpPr>
        <p:spPr>
          <a:ln/>
        </p:spPr>
        <p:txBody>
          <a:bodyPr/>
          <a:lstStyle/>
          <a:p>
            <a:fld id="{045CA91C-5C6A-4AC3-B02D-4909353CE603}" type="slidenum">
              <a:rPr lang="en-US" altLang="en-US"/>
              <a:pPr/>
              <a:t>30</a:t>
            </a:fld>
            <a:endParaRPr lang="en-US" altLang="en-US"/>
          </a:p>
        </p:txBody>
      </p:sp>
      <p:sp>
        <p:nvSpPr>
          <p:cNvPr id="75777" name="Text Box 1">
            <a:extLst>
              <a:ext uri="{FF2B5EF4-FFF2-40B4-BE49-F238E27FC236}">
                <a16:creationId xmlns:a16="http://schemas.microsoft.com/office/drawing/2014/main" id="{ED54A08A-C543-A3E9-964B-219AE8FF45D1}"/>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524EE077-8498-455E-A2E6-FE4A6A88F940}" type="slidenum">
              <a:rPr lang="en-US" altLang="en-US" sz="1300"/>
              <a:pPr algn="r" eaLnBrk="1" hangingPunct="1">
                <a:buClrTx/>
                <a:buFontTx/>
                <a:buNone/>
              </a:pPr>
              <a:t>30</a:t>
            </a:fld>
            <a:endParaRPr lang="en-US" altLang="en-US" sz="1300"/>
          </a:p>
        </p:txBody>
      </p:sp>
      <p:sp>
        <p:nvSpPr>
          <p:cNvPr id="75778" name="Rectangle 2">
            <a:extLst>
              <a:ext uri="{FF2B5EF4-FFF2-40B4-BE49-F238E27FC236}">
                <a16:creationId xmlns:a16="http://schemas.microsoft.com/office/drawing/2014/main" id="{6DBA2382-FE06-EE9A-391E-EC3411A5A3BE}"/>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Text Box 3">
            <a:extLst>
              <a:ext uri="{FF2B5EF4-FFF2-40B4-BE49-F238E27FC236}">
                <a16:creationId xmlns:a16="http://schemas.microsoft.com/office/drawing/2014/main" id="{A2FEE816-879A-7FA2-ACA1-3D0DD166FC4A}"/>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Not the excellence of what we do; not because we have found the right from or style; not because we're so committed or worthy– but because of Christ's excellence and worthiness. We need to be conscious of our total acceptance and acces to the Father because we come in Christ– no fear, no doubt– blessed assurance.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A28A4D5-2F0A-4474-C156-927C4371F920}"/>
              </a:ext>
            </a:extLst>
          </p:cNvPr>
          <p:cNvSpPr>
            <a:spLocks noGrp="1" noChangeArrowheads="1"/>
          </p:cNvSpPr>
          <p:nvPr>
            <p:ph type="sldNum"/>
          </p:nvPr>
        </p:nvSpPr>
        <p:spPr>
          <a:ln/>
        </p:spPr>
        <p:txBody>
          <a:bodyPr/>
          <a:lstStyle/>
          <a:p>
            <a:fld id="{AD979659-C46D-4E26-9FF7-A160EC4C1DB1}" type="slidenum">
              <a:rPr lang="en-US" altLang="en-US"/>
              <a:pPr/>
              <a:t>31</a:t>
            </a:fld>
            <a:endParaRPr lang="en-US" altLang="en-US"/>
          </a:p>
        </p:txBody>
      </p:sp>
      <p:sp>
        <p:nvSpPr>
          <p:cNvPr id="76801" name="Text Box 1">
            <a:extLst>
              <a:ext uri="{FF2B5EF4-FFF2-40B4-BE49-F238E27FC236}">
                <a16:creationId xmlns:a16="http://schemas.microsoft.com/office/drawing/2014/main" id="{DFD323B5-6991-4250-4376-E42729CA3FE9}"/>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CE09DE22-B31C-48B1-BA5B-5129883B6E3D}" type="slidenum">
              <a:rPr lang="en-US" altLang="en-US" sz="1300"/>
              <a:pPr algn="r" eaLnBrk="1" hangingPunct="1">
                <a:buClrTx/>
                <a:buFontTx/>
                <a:buNone/>
              </a:pPr>
              <a:t>31</a:t>
            </a:fld>
            <a:endParaRPr lang="en-US" altLang="en-US" sz="1300"/>
          </a:p>
        </p:txBody>
      </p:sp>
      <p:sp>
        <p:nvSpPr>
          <p:cNvPr id="76802" name="Rectangle 2">
            <a:extLst>
              <a:ext uri="{FF2B5EF4-FFF2-40B4-BE49-F238E27FC236}">
                <a16:creationId xmlns:a16="http://schemas.microsoft.com/office/drawing/2014/main" id="{5BFAFE6D-A10A-B0EC-D3FF-54E53E73467D}"/>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8B3901D6-AFEE-DC21-00AF-41A21D9D8294}"/>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Not the excellence of what we do; not because we have found the right from or style; not because we're so committed or worthy– but because of Christ's excellence and worthiness. We need to be conscious of our total acceptance and acces to the Father because we come in Christ– no fear, no doubt– blessed assurance.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10FD119-E21D-9F2D-4614-A2537698B919}"/>
              </a:ext>
            </a:extLst>
          </p:cNvPr>
          <p:cNvSpPr>
            <a:spLocks noGrp="1" noChangeArrowheads="1"/>
          </p:cNvSpPr>
          <p:nvPr>
            <p:ph type="sldNum"/>
          </p:nvPr>
        </p:nvSpPr>
        <p:spPr>
          <a:ln/>
        </p:spPr>
        <p:txBody>
          <a:bodyPr/>
          <a:lstStyle/>
          <a:p>
            <a:fld id="{327019E0-A1E0-4EB7-BA0F-8CF22D829F73}" type="slidenum">
              <a:rPr lang="en-US" altLang="en-US"/>
              <a:pPr/>
              <a:t>32</a:t>
            </a:fld>
            <a:endParaRPr lang="en-US" altLang="en-US"/>
          </a:p>
        </p:txBody>
      </p:sp>
      <p:sp>
        <p:nvSpPr>
          <p:cNvPr id="77825" name="Text Box 1">
            <a:extLst>
              <a:ext uri="{FF2B5EF4-FFF2-40B4-BE49-F238E27FC236}">
                <a16:creationId xmlns:a16="http://schemas.microsoft.com/office/drawing/2014/main" id="{25ABD6C8-DAA9-2963-4B0F-9D6305429EBF}"/>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824B30DF-BFF7-476B-A552-39F5C4D989E0}" type="slidenum">
              <a:rPr lang="en-US" altLang="en-US" sz="1300"/>
              <a:pPr algn="r" eaLnBrk="1" hangingPunct="1">
                <a:buClrTx/>
                <a:buFontTx/>
                <a:buNone/>
              </a:pPr>
              <a:t>32</a:t>
            </a:fld>
            <a:endParaRPr lang="en-US" altLang="en-US" sz="1300"/>
          </a:p>
        </p:txBody>
      </p:sp>
      <p:sp>
        <p:nvSpPr>
          <p:cNvPr id="77826" name="Rectangle 2">
            <a:extLst>
              <a:ext uri="{FF2B5EF4-FFF2-40B4-BE49-F238E27FC236}">
                <a16:creationId xmlns:a16="http://schemas.microsoft.com/office/drawing/2014/main" id="{E87EDAD2-36BC-342C-AD53-D64651ECA961}"/>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7" name="Text Box 3">
            <a:extLst>
              <a:ext uri="{FF2B5EF4-FFF2-40B4-BE49-F238E27FC236}">
                <a16:creationId xmlns:a16="http://schemas.microsoft.com/office/drawing/2014/main" id="{FC72B113-9D8D-638D-8B51-F71937DC43ED}"/>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3625D7E-DBD1-542E-275C-9B9C09DDC44B}"/>
              </a:ext>
            </a:extLst>
          </p:cNvPr>
          <p:cNvSpPr>
            <a:spLocks noGrp="1" noChangeArrowheads="1"/>
          </p:cNvSpPr>
          <p:nvPr>
            <p:ph type="sldNum"/>
          </p:nvPr>
        </p:nvSpPr>
        <p:spPr>
          <a:ln/>
        </p:spPr>
        <p:txBody>
          <a:bodyPr/>
          <a:lstStyle/>
          <a:p>
            <a:fld id="{773B9B20-3A77-4E21-93A3-81F2238638FD}" type="slidenum">
              <a:rPr lang="en-US" altLang="en-US"/>
              <a:pPr/>
              <a:t>33</a:t>
            </a:fld>
            <a:endParaRPr lang="en-US" altLang="en-US"/>
          </a:p>
        </p:txBody>
      </p:sp>
      <p:sp>
        <p:nvSpPr>
          <p:cNvPr id="78849" name="Text Box 1">
            <a:extLst>
              <a:ext uri="{FF2B5EF4-FFF2-40B4-BE49-F238E27FC236}">
                <a16:creationId xmlns:a16="http://schemas.microsoft.com/office/drawing/2014/main" id="{3D85B369-D326-0786-4B01-EC5C9D4DD2B7}"/>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B64A1EDB-27C6-42AD-9A8B-2303D0A755F9}" type="slidenum">
              <a:rPr lang="en-US" altLang="en-US" sz="1300"/>
              <a:pPr algn="r" eaLnBrk="1" hangingPunct="1">
                <a:buClrTx/>
                <a:buFontTx/>
                <a:buNone/>
              </a:pPr>
              <a:t>33</a:t>
            </a:fld>
            <a:endParaRPr lang="en-US" altLang="en-US" sz="1300"/>
          </a:p>
        </p:txBody>
      </p:sp>
      <p:sp>
        <p:nvSpPr>
          <p:cNvPr id="78850" name="Rectangle 2">
            <a:extLst>
              <a:ext uri="{FF2B5EF4-FFF2-40B4-BE49-F238E27FC236}">
                <a16:creationId xmlns:a16="http://schemas.microsoft.com/office/drawing/2014/main" id="{F12D0782-D00A-97B9-3304-824789211350}"/>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1" name="Text Box 3">
            <a:extLst>
              <a:ext uri="{FF2B5EF4-FFF2-40B4-BE49-F238E27FC236}">
                <a16:creationId xmlns:a16="http://schemas.microsoft.com/office/drawing/2014/main" id="{A8DFD190-3438-8250-0F1B-6C2B5AF7047E}"/>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Freedom of form</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Cultivate a lifestyle of worship from the heart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53C444B5-82FA-E892-C1C2-B7B4FB603B3A}"/>
              </a:ext>
            </a:extLst>
          </p:cNvPr>
          <p:cNvSpPr>
            <a:spLocks noGrp="1" noChangeArrowheads="1"/>
          </p:cNvSpPr>
          <p:nvPr>
            <p:ph type="sldNum"/>
          </p:nvPr>
        </p:nvSpPr>
        <p:spPr>
          <a:ln/>
        </p:spPr>
        <p:txBody>
          <a:bodyPr/>
          <a:lstStyle/>
          <a:p>
            <a:fld id="{F9FD2D5F-35C0-4D22-8E85-682FB3AA8772}" type="slidenum">
              <a:rPr lang="en-US" altLang="en-US"/>
              <a:pPr/>
              <a:t>34</a:t>
            </a:fld>
            <a:endParaRPr lang="en-US" altLang="en-US"/>
          </a:p>
        </p:txBody>
      </p:sp>
      <p:sp>
        <p:nvSpPr>
          <p:cNvPr id="79873" name="Text Box 1">
            <a:extLst>
              <a:ext uri="{FF2B5EF4-FFF2-40B4-BE49-F238E27FC236}">
                <a16:creationId xmlns:a16="http://schemas.microsoft.com/office/drawing/2014/main" id="{AD1E5240-6983-1481-5CCF-20BDF57FD44D}"/>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0CA8C7C8-EF32-431C-80C6-A33F19B38C71}" type="slidenum">
              <a:rPr lang="en-US" altLang="en-US" sz="1300"/>
              <a:pPr algn="r" eaLnBrk="1" hangingPunct="1">
                <a:buClrTx/>
                <a:buFontTx/>
                <a:buNone/>
              </a:pPr>
              <a:t>34</a:t>
            </a:fld>
            <a:endParaRPr lang="en-US" altLang="en-US" sz="1300"/>
          </a:p>
        </p:txBody>
      </p:sp>
      <p:sp>
        <p:nvSpPr>
          <p:cNvPr id="79874" name="Rectangle 2">
            <a:extLst>
              <a:ext uri="{FF2B5EF4-FFF2-40B4-BE49-F238E27FC236}">
                <a16:creationId xmlns:a16="http://schemas.microsoft.com/office/drawing/2014/main" id="{C48AE955-510A-693E-6182-56059139003D}"/>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Text Box 3">
            <a:extLst>
              <a:ext uri="{FF2B5EF4-FFF2-40B4-BE49-F238E27FC236}">
                <a16:creationId xmlns:a16="http://schemas.microsoft.com/office/drawing/2014/main" id="{FC868B26-47B1-870B-C5D3-7530D37F09F5}"/>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Freedom of form</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Cultivate a lifestyle of worship from the heart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5E51AEB4-20A1-4C17-E2BA-A1697CB4BB84}"/>
              </a:ext>
            </a:extLst>
          </p:cNvPr>
          <p:cNvSpPr>
            <a:spLocks noGrp="1" noChangeArrowheads="1"/>
          </p:cNvSpPr>
          <p:nvPr>
            <p:ph type="sldNum"/>
          </p:nvPr>
        </p:nvSpPr>
        <p:spPr>
          <a:ln/>
        </p:spPr>
        <p:txBody>
          <a:bodyPr/>
          <a:lstStyle/>
          <a:p>
            <a:fld id="{22E25010-165B-4B9A-A696-74CFFA20F99F}" type="slidenum">
              <a:rPr lang="en-US" altLang="en-US"/>
              <a:pPr/>
              <a:t>35</a:t>
            </a:fld>
            <a:endParaRPr lang="en-US" altLang="en-US"/>
          </a:p>
        </p:txBody>
      </p:sp>
      <p:sp>
        <p:nvSpPr>
          <p:cNvPr id="80897" name="Text Box 1">
            <a:extLst>
              <a:ext uri="{FF2B5EF4-FFF2-40B4-BE49-F238E27FC236}">
                <a16:creationId xmlns:a16="http://schemas.microsoft.com/office/drawing/2014/main" id="{0C076D8F-CB68-979A-56E5-07BA92789C4A}"/>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A753A44A-6789-47A0-92B6-05C2C9C24A72}" type="slidenum">
              <a:rPr lang="en-US" altLang="en-US" sz="1300"/>
              <a:pPr algn="r" eaLnBrk="1" hangingPunct="1">
                <a:buClrTx/>
                <a:buFontTx/>
                <a:buNone/>
              </a:pPr>
              <a:t>35</a:t>
            </a:fld>
            <a:endParaRPr lang="en-US" altLang="en-US" sz="1300"/>
          </a:p>
        </p:txBody>
      </p:sp>
      <p:sp>
        <p:nvSpPr>
          <p:cNvPr id="80898" name="Rectangle 2">
            <a:extLst>
              <a:ext uri="{FF2B5EF4-FFF2-40B4-BE49-F238E27FC236}">
                <a16:creationId xmlns:a16="http://schemas.microsoft.com/office/drawing/2014/main" id="{653B24E3-D3CD-ADDE-9B8E-E957750AB356}"/>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a:extLst>
              <a:ext uri="{FF2B5EF4-FFF2-40B4-BE49-F238E27FC236}">
                <a16:creationId xmlns:a16="http://schemas.microsoft.com/office/drawing/2014/main" id="{A01C8A11-2E22-DD78-B407-C2BB9E948285}"/>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Importance of Community: in the church, we worship together-"O magnify the Lord with me, and let us exalt His name TOGETHER:"</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Not a gathering for everyone to worship individually (face forward)</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More important than the idolatry of our presonal preferences</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Not a natural grouping of people; not an affinity group, not a club of people who are drawn together</a:t>
            </a:r>
          </a:p>
          <a:p>
            <a:pPr eaLnBrk="1" hangingPunct="1">
              <a:spcBef>
                <a:spcPts val="450"/>
              </a:spcBef>
              <a:buClrTx/>
              <a:buFontTx/>
              <a:buNone/>
            </a:pPr>
            <a:r>
              <a:rPr lang="de-DE" altLang="en-US" sz="1200">
                <a:solidFill>
                  <a:srgbClr val="000000"/>
                </a:solidFill>
              </a:rPr>
              <a:t>Unity is elusive, must be worked at, HS must produce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B1475CFD-FB6F-4A6F-5155-AFF9672A0862}"/>
              </a:ext>
            </a:extLst>
          </p:cNvPr>
          <p:cNvSpPr>
            <a:spLocks noGrp="1" noChangeArrowheads="1"/>
          </p:cNvSpPr>
          <p:nvPr>
            <p:ph type="sldNum"/>
          </p:nvPr>
        </p:nvSpPr>
        <p:spPr>
          <a:ln/>
        </p:spPr>
        <p:txBody>
          <a:bodyPr/>
          <a:lstStyle/>
          <a:p>
            <a:fld id="{99B992DC-BA5A-45D4-9BAD-C7A787C5FDB7}" type="slidenum">
              <a:rPr lang="en-US" altLang="en-US"/>
              <a:pPr/>
              <a:t>36</a:t>
            </a:fld>
            <a:endParaRPr lang="en-US" altLang="en-US"/>
          </a:p>
        </p:txBody>
      </p:sp>
      <p:sp>
        <p:nvSpPr>
          <p:cNvPr id="81921" name="Rectangle 1">
            <a:extLst>
              <a:ext uri="{FF2B5EF4-FFF2-40B4-BE49-F238E27FC236}">
                <a16:creationId xmlns:a16="http://schemas.microsoft.com/office/drawing/2014/main" id="{7FF460B8-1EC0-95FD-FB71-8E967DFB8EAE}"/>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Text Box 2">
            <a:extLst>
              <a:ext uri="{FF2B5EF4-FFF2-40B4-BE49-F238E27FC236}">
                <a16:creationId xmlns:a16="http://schemas.microsoft.com/office/drawing/2014/main" id="{94514D68-5B31-D777-0145-A4A758A47178}"/>
              </a:ext>
            </a:extLst>
          </p:cNvPr>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23" name="Text Box 3">
            <a:extLst>
              <a:ext uri="{FF2B5EF4-FFF2-40B4-BE49-F238E27FC236}">
                <a16:creationId xmlns:a16="http://schemas.microsoft.com/office/drawing/2014/main" id="{0EB5A27F-E0C2-E889-5ADC-B269F1B180B1}"/>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419E3613-EB1C-4FC1-B779-60D34F788A41}" type="slidenum">
              <a:rPr lang="en-US" altLang="en-US" sz="1300"/>
              <a:pPr algn="r" eaLnBrk="1" hangingPunct="1">
                <a:buClrTx/>
                <a:buFontTx/>
                <a:buNone/>
              </a:pPr>
              <a:t>36</a:t>
            </a:fld>
            <a:endParaRPr lang="en-US" altLang="en-US"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BA9DF50C-CFFC-970C-A7F6-7546F207452E}"/>
              </a:ext>
            </a:extLst>
          </p:cNvPr>
          <p:cNvSpPr>
            <a:spLocks noGrp="1" noChangeArrowheads="1"/>
          </p:cNvSpPr>
          <p:nvPr>
            <p:ph type="sldNum"/>
          </p:nvPr>
        </p:nvSpPr>
        <p:spPr>
          <a:ln/>
        </p:spPr>
        <p:txBody>
          <a:bodyPr/>
          <a:lstStyle/>
          <a:p>
            <a:fld id="{8F933B9E-BBF4-4BA4-9E53-E461493EDB59}" type="slidenum">
              <a:rPr lang="en-US" altLang="en-US"/>
              <a:pPr/>
              <a:t>37</a:t>
            </a:fld>
            <a:endParaRPr lang="en-US" altLang="en-US"/>
          </a:p>
        </p:txBody>
      </p:sp>
      <p:sp>
        <p:nvSpPr>
          <p:cNvPr id="82945" name="Text Box 1">
            <a:extLst>
              <a:ext uri="{FF2B5EF4-FFF2-40B4-BE49-F238E27FC236}">
                <a16:creationId xmlns:a16="http://schemas.microsoft.com/office/drawing/2014/main" id="{2A26DB5D-1DE2-F94F-CB6C-2DECD40B5FF9}"/>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5D3F05A4-875C-4F6C-8DC2-3058F5B43F63}" type="slidenum">
              <a:rPr lang="en-US" altLang="en-US" sz="1300"/>
              <a:pPr algn="r" eaLnBrk="1" hangingPunct="1">
                <a:buClrTx/>
                <a:buFontTx/>
                <a:buNone/>
              </a:pPr>
              <a:t>37</a:t>
            </a:fld>
            <a:endParaRPr lang="en-US" altLang="en-US" sz="1300"/>
          </a:p>
        </p:txBody>
      </p:sp>
      <p:sp>
        <p:nvSpPr>
          <p:cNvPr id="82946" name="Rectangle 2">
            <a:extLst>
              <a:ext uri="{FF2B5EF4-FFF2-40B4-BE49-F238E27FC236}">
                <a16:creationId xmlns:a16="http://schemas.microsoft.com/office/drawing/2014/main" id="{FD91E30B-33EB-83DF-0044-21C1048811C3}"/>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Text Box 3">
            <a:extLst>
              <a:ext uri="{FF2B5EF4-FFF2-40B4-BE49-F238E27FC236}">
                <a16:creationId xmlns:a16="http://schemas.microsoft.com/office/drawing/2014/main" id="{BD4A7D2D-5D50-A3EC-3EE2-E52CEB0724D2}"/>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Young people need to honor and learn from those who have been walking with the Lord for 20, 30, 40 years or more: But older people also need the freshness and vitality which younger belivers can bring to the body. Doens't cut it to have each group run off to its own corner to do worship ist own way. Need tolearn from each other (BOTH ways); need to enage in the hard work of trying to tolerate and understand the faith expressions of others within the body.</a:t>
            </a:r>
          </a:p>
          <a:p>
            <a:pPr eaLnBrk="1" hangingPunct="1">
              <a:spcBef>
                <a:spcPts val="450"/>
              </a:spcBef>
              <a:buClrTx/>
              <a:buFontTx/>
              <a:buNone/>
            </a:pPr>
            <a:endParaRPr lang="de-DE" altLang="en-US" sz="1200">
              <a:solidFill>
                <a:srgbClr val="000000"/>
              </a:solidFill>
            </a:endParaRPr>
          </a:p>
          <a:p>
            <a:pPr eaLnBrk="1" hangingPunct="1">
              <a:spcBef>
                <a:spcPts val="450"/>
              </a:spcBef>
              <a:buClrTx/>
              <a:buFontTx/>
              <a:buNone/>
            </a:pPr>
            <a:r>
              <a:rPr lang="de-DE" altLang="en-US" sz="1200">
                <a:solidFill>
                  <a:srgbClr val="000000"/>
                </a:solidFill>
              </a:rPr>
              <a:t>The Psalmist almost certainly was not saying, "Alright, young men and maidens down in the gym, older people in the fellowship hall."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AE057F3-36D1-678D-A853-DD0E3F2067A9}"/>
              </a:ext>
            </a:extLst>
          </p:cNvPr>
          <p:cNvSpPr>
            <a:spLocks noGrp="1" noChangeArrowheads="1"/>
          </p:cNvSpPr>
          <p:nvPr>
            <p:ph type="sldNum"/>
          </p:nvPr>
        </p:nvSpPr>
        <p:spPr>
          <a:ln/>
        </p:spPr>
        <p:txBody>
          <a:bodyPr/>
          <a:lstStyle/>
          <a:p>
            <a:fld id="{C5F262BB-A79E-47D0-83FD-3C70C5E7A65F}" type="slidenum">
              <a:rPr lang="en-US" altLang="en-US"/>
              <a:pPr/>
              <a:t>38</a:t>
            </a:fld>
            <a:endParaRPr lang="en-US" altLang="en-US"/>
          </a:p>
        </p:txBody>
      </p:sp>
      <p:sp>
        <p:nvSpPr>
          <p:cNvPr id="83969" name="Text Box 1">
            <a:extLst>
              <a:ext uri="{FF2B5EF4-FFF2-40B4-BE49-F238E27FC236}">
                <a16:creationId xmlns:a16="http://schemas.microsoft.com/office/drawing/2014/main" id="{6BF5A111-6C43-09C9-0C75-9F70F1064944}"/>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871F41B4-C401-4333-B703-F6E131E965FC}" type="slidenum">
              <a:rPr lang="en-US" altLang="en-US" sz="1300"/>
              <a:pPr algn="r" eaLnBrk="1" hangingPunct="1">
                <a:buClrTx/>
                <a:buFontTx/>
                <a:buNone/>
              </a:pPr>
              <a:t>38</a:t>
            </a:fld>
            <a:endParaRPr lang="en-US" altLang="en-US" sz="1300"/>
          </a:p>
        </p:txBody>
      </p:sp>
      <p:sp>
        <p:nvSpPr>
          <p:cNvPr id="83970" name="Rectangle 2">
            <a:extLst>
              <a:ext uri="{FF2B5EF4-FFF2-40B4-BE49-F238E27FC236}">
                <a16:creationId xmlns:a16="http://schemas.microsoft.com/office/drawing/2014/main" id="{F227DED8-8F32-2600-BA3E-663A3DD3453F}"/>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Text Box 3">
            <a:extLst>
              <a:ext uri="{FF2B5EF4-FFF2-40B4-BE49-F238E27FC236}">
                <a16:creationId xmlns:a16="http://schemas.microsoft.com/office/drawing/2014/main" id="{8AAEF223-5EBF-A7E6-970E-9E93171AE47F}"/>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de-DE" altLang="en-US" sz="1200">
                <a:solidFill>
                  <a:srgbClr val="000000"/>
                </a:solidFill>
              </a:rPr>
              <a:t>We must continually teach these principles, pointing people constantly to God and explaining the "why" and not just the "what" of what we are doing.</a:t>
            </a:r>
          </a:p>
          <a:p>
            <a:pPr eaLnBrk="1" hangingPunct="1">
              <a:spcBef>
                <a:spcPts val="450"/>
              </a:spcBef>
              <a:buClrTx/>
              <a:buFontTx/>
              <a:buNone/>
            </a:pPr>
            <a:endParaRPr lang="de-DE" altLang="en-US" sz="120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7203E08B-3DAE-68DC-D7BF-E9B520947406}"/>
              </a:ext>
            </a:extLst>
          </p:cNvPr>
          <p:cNvSpPr>
            <a:spLocks noGrp="1" noChangeArrowheads="1"/>
          </p:cNvSpPr>
          <p:nvPr>
            <p:ph type="sldNum"/>
          </p:nvPr>
        </p:nvSpPr>
        <p:spPr>
          <a:ln/>
        </p:spPr>
        <p:txBody>
          <a:bodyPr/>
          <a:lstStyle/>
          <a:p>
            <a:fld id="{399E1895-DD1B-4E77-A4B8-9A98F0D2B204}" type="slidenum">
              <a:rPr lang="en-US" altLang="en-US"/>
              <a:pPr/>
              <a:t>39</a:t>
            </a:fld>
            <a:endParaRPr lang="en-US" altLang="en-US"/>
          </a:p>
        </p:txBody>
      </p:sp>
      <p:sp>
        <p:nvSpPr>
          <p:cNvPr id="84993" name="Text Box 1">
            <a:extLst>
              <a:ext uri="{FF2B5EF4-FFF2-40B4-BE49-F238E27FC236}">
                <a16:creationId xmlns:a16="http://schemas.microsoft.com/office/drawing/2014/main" id="{54E3AFE2-6CFA-BC1F-8DE1-33A486456840}"/>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E75ABE7D-F6AE-4562-84BF-0BE6C97C5DDE}" type="slidenum">
              <a:rPr lang="en-US" altLang="en-US" sz="1300"/>
              <a:pPr algn="r" eaLnBrk="1" hangingPunct="1">
                <a:buClrTx/>
                <a:buFontTx/>
                <a:buNone/>
              </a:pPr>
              <a:t>39</a:t>
            </a:fld>
            <a:endParaRPr lang="en-US" altLang="en-US" sz="1300"/>
          </a:p>
        </p:txBody>
      </p:sp>
      <p:sp>
        <p:nvSpPr>
          <p:cNvPr id="84994" name="Rectangle 2">
            <a:extLst>
              <a:ext uri="{FF2B5EF4-FFF2-40B4-BE49-F238E27FC236}">
                <a16:creationId xmlns:a16="http://schemas.microsoft.com/office/drawing/2014/main" id="{B829873B-576A-F873-8453-BB8B531E7228}"/>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Text Box 3">
            <a:extLst>
              <a:ext uri="{FF2B5EF4-FFF2-40B4-BE49-F238E27FC236}">
                <a16:creationId xmlns:a16="http://schemas.microsoft.com/office/drawing/2014/main" id="{1647A6E8-6ACC-C2F4-21BC-F6D0F17D32C5}"/>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909B50D-7DEB-3FE1-4533-E3D960E573B3}"/>
              </a:ext>
            </a:extLst>
          </p:cNvPr>
          <p:cNvSpPr>
            <a:spLocks noGrp="1" noChangeArrowheads="1"/>
          </p:cNvSpPr>
          <p:nvPr>
            <p:ph type="sldNum"/>
          </p:nvPr>
        </p:nvSpPr>
        <p:spPr>
          <a:ln/>
        </p:spPr>
        <p:txBody>
          <a:bodyPr/>
          <a:lstStyle/>
          <a:p>
            <a:fld id="{0191891F-58CF-4D40-81F1-B3CBE1AB8A41}" type="slidenum">
              <a:rPr lang="en-US" altLang="en-US"/>
              <a:pPr/>
              <a:t>4</a:t>
            </a:fld>
            <a:endParaRPr lang="en-US" altLang="en-US"/>
          </a:p>
        </p:txBody>
      </p:sp>
      <p:sp>
        <p:nvSpPr>
          <p:cNvPr id="49153" name="Text Box 1">
            <a:extLst>
              <a:ext uri="{FF2B5EF4-FFF2-40B4-BE49-F238E27FC236}">
                <a16:creationId xmlns:a16="http://schemas.microsoft.com/office/drawing/2014/main" id="{590C3F17-9960-FD86-59BA-77D1639607A6}"/>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DE3D25E8-5D7F-42CB-BB14-7BB7A84D8CEC}" type="slidenum">
              <a:rPr lang="en-US" altLang="en-US" sz="1300"/>
              <a:pPr algn="r" eaLnBrk="1" hangingPunct="1">
                <a:buClrTx/>
                <a:buFontTx/>
                <a:buNone/>
              </a:pPr>
              <a:t>4</a:t>
            </a:fld>
            <a:endParaRPr lang="en-US" altLang="en-US" sz="1300"/>
          </a:p>
        </p:txBody>
      </p:sp>
      <p:sp>
        <p:nvSpPr>
          <p:cNvPr id="49154" name="Rectangle 2">
            <a:extLst>
              <a:ext uri="{FF2B5EF4-FFF2-40B4-BE49-F238E27FC236}">
                <a16:creationId xmlns:a16="http://schemas.microsoft.com/office/drawing/2014/main" id="{D3973BE5-B9FE-34FB-17F9-54030988ADB2}"/>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Text Box 3">
            <a:extLst>
              <a:ext uri="{FF2B5EF4-FFF2-40B4-BE49-F238E27FC236}">
                <a16:creationId xmlns:a16="http://schemas.microsoft.com/office/drawing/2014/main" id="{C76B7908-19DD-76A8-F67E-E3973BB0B9F7}"/>
              </a:ext>
            </a:extLst>
          </p:cNvPr>
          <p:cNvSpPr txBox="1">
            <a:spLocks noChangeArrowheads="1"/>
          </p:cNvSpPr>
          <p:nvPr/>
        </p:nvSpPr>
        <p:spPr bwMode="auto">
          <a:xfrm>
            <a:off x="974725" y="4560888"/>
            <a:ext cx="5365750" cy="43195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1pPr>
            <a:lvl2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2pPr>
            <a:lvl3pPr marL="91440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3pPr>
            <a:lvl4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4pPr>
            <a:lvl5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9pPr>
          </a:lstStyle>
          <a:p>
            <a:pPr lvl="2" indent="0" eaLnBrk="1" hangingPunct="1">
              <a:spcBef>
                <a:spcPts val="450"/>
              </a:spcBef>
              <a:buClrTx/>
              <a:buFontTx/>
              <a:buNone/>
            </a:pPr>
            <a:r>
              <a:rPr lang="en-US" altLang="en-US" sz="1200">
                <a:solidFill>
                  <a:srgbClr val="000000"/>
                </a:solidFill>
                <a:cs typeface="Times New Roman" panose="02020603050405020304" pitchFamily="18" charset="0"/>
              </a:rPr>
              <a:t>Biblical parameters, framework-- flexibility</a:t>
            </a:r>
          </a:p>
          <a:p>
            <a:pPr lvl="2" indent="0" eaLnBrk="1" hangingPunct="1">
              <a:spcBef>
                <a:spcPts val="450"/>
              </a:spcBef>
              <a:buClrTx/>
              <a:buFontTx/>
              <a:buNone/>
            </a:pPr>
            <a:r>
              <a:rPr lang="en-US" altLang="en-US" sz="1200">
                <a:solidFill>
                  <a:srgbClr val="000000"/>
                </a:solidFill>
                <a:cs typeface="Times New Roman" panose="02020603050405020304" pitchFamily="18" charset="0"/>
              </a:rPr>
              <a:t>Each congregation &amp; leadership– how to obey the biblical constants and apply the biblical principles in their own unique context</a:t>
            </a:r>
          </a:p>
          <a:p>
            <a:pPr lvl="2" indent="0" eaLnBrk="1" hangingPunct="1">
              <a:spcBef>
                <a:spcPts val="450"/>
              </a:spcBef>
              <a:buClrTx/>
              <a:buFontTx/>
              <a:buNone/>
            </a:pPr>
            <a:endParaRPr lang="en-US" altLang="en-US" sz="1200">
              <a:solidFill>
                <a:srgbClr val="000000"/>
              </a:solidFill>
              <a:cs typeface="Times New Roman" panose="02020603050405020304" pitchFamily="18" charset="0"/>
            </a:endParaRPr>
          </a:p>
          <a:p>
            <a:pPr lvl="2" indent="0" eaLnBrk="1" hangingPunct="1">
              <a:spcBef>
                <a:spcPts val="450"/>
              </a:spcBef>
              <a:buClrTx/>
              <a:buFontTx/>
              <a:buNone/>
            </a:pPr>
            <a:r>
              <a:rPr lang="en-US" altLang="en-US" sz="1200">
                <a:solidFill>
                  <a:srgbClr val="000000"/>
                </a:solidFill>
                <a:cs typeface="Times New Roman" panose="02020603050405020304" pitchFamily="18" charset="0"/>
              </a:rPr>
              <a:t>When I come in as an itinerant teacher: no right</a:t>
            </a:r>
          </a:p>
          <a:p>
            <a:pPr lvl="2" indent="0" eaLnBrk="1" hangingPunct="1">
              <a:spcBef>
                <a:spcPts val="450"/>
              </a:spcBef>
              <a:buClrTx/>
              <a:buFontTx/>
              <a:buNone/>
            </a:pPr>
            <a:r>
              <a:rPr lang="en-US" altLang="en-US" sz="1200">
                <a:solidFill>
                  <a:srgbClr val="000000"/>
                </a:solidFill>
                <a:cs typeface="Times New Roman" panose="02020603050405020304" pitchFamily="18" charset="0"/>
              </a:rPr>
              <a:t>Some of you earn the right to address also the top issues by living long-term in the culture—but still the biblical framework, foundation must remain the same</a:t>
            </a:r>
          </a:p>
          <a:p>
            <a:pPr lvl="2" indent="0" eaLnBrk="1" hangingPunct="1">
              <a:spcBef>
                <a:spcPts val="450"/>
              </a:spcBef>
              <a:buClrTx/>
              <a:buFontTx/>
              <a:buNone/>
            </a:pPr>
            <a:endParaRPr lang="en-US" altLang="en-US" sz="1200">
              <a:solidFill>
                <a:srgbClr val="000000"/>
              </a:solidFill>
              <a:cs typeface="Times New Roman" panose="02020603050405020304" pitchFamily="18" charset="0"/>
            </a:endParaRPr>
          </a:p>
          <a:p>
            <a:pPr lvl="2" indent="0" eaLnBrk="1" hangingPunct="1">
              <a:spcBef>
                <a:spcPts val="450"/>
              </a:spcBef>
              <a:buClrTx/>
              <a:buFontTx/>
              <a:buNone/>
            </a:pPr>
            <a:r>
              <a:rPr lang="en-US" altLang="en-US" sz="1200">
                <a:solidFill>
                  <a:srgbClr val="000000"/>
                </a:solidFill>
                <a:cs typeface="Times New Roman" panose="02020603050405020304" pitchFamily="18" charset="0"/>
              </a:rPr>
              <a:t>Change: all occurs on top—biblical doesn’t change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931817CC-F2F0-E28E-FF97-3670A2FAF2A7}"/>
              </a:ext>
            </a:extLst>
          </p:cNvPr>
          <p:cNvSpPr>
            <a:spLocks noGrp="1" noChangeArrowheads="1"/>
          </p:cNvSpPr>
          <p:nvPr>
            <p:ph type="sldNum"/>
          </p:nvPr>
        </p:nvSpPr>
        <p:spPr>
          <a:ln/>
        </p:spPr>
        <p:txBody>
          <a:bodyPr/>
          <a:lstStyle/>
          <a:p>
            <a:fld id="{1C01FDF9-6CD0-4029-9DEF-4188A4F2ADC4}" type="slidenum">
              <a:rPr lang="en-US" altLang="en-US"/>
              <a:pPr/>
              <a:t>40</a:t>
            </a:fld>
            <a:endParaRPr lang="en-US" altLang="en-US"/>
          </a:p>
        </p:txBody>
      </p:sp>
      <p:sp>
        <p:nvSpPr>
          <p:cNvPr id="86017" name="Text Box 1">
            <a:extLst>
              <a:ext uri="{FF2B5EF4-FFF2-40B4-BE49-F238E27FC236}">
                <a16:creationId xmlns:a16="http://schemas.microsoft.com/office/drawing/2014/main" id="{F54F0799-310E-FCD9-BF7A-C65D6CCF3A9A}"/>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D56A8685-5BED-421C-B5EE-E7CB36C7B97A}" type="slidenum">
              <a:rPr lang="en-US" altLang="en-US" sz="1300"/>
              <a:pPr algn="r" eaLnBrk="1" hangingPunct="1">
                <a:buClrTx/>
                <a:buFontTx/>
                <a:buNone/>
              </a:pPr>
              <a:t>40</a:t>
            </a:fld>
            <a:endParaRPr lang="en-US" altLang="en-US" sz="1300"/>
          </a:p>
        </p:txBody>
      </p:sp>
      <p:sp>
        <p:nvSpPr>
          <p:cNvPr id="86018" name="Rectangle 2">
            <a:extLst>
              <a:ext uri="{FF2B5EF4-FFF2-40B4-BE49-F238E27FC236}">
                <a16:creationId xmlns:a16="http://schemas.microsoft.com/office/drawing/2014/main" id="{6A9B3925-3F56-20EE-B159-46BC6E8ABA2C}"/>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9" name="Text Box 3">
            <a:extLst>
              <a:ext uri="{FF2B5EF4-FFF2-40B4-BE49-F238E27FC236}">
                <a16:creationId xmlns:a16="http://schemas.microsoft.com/office/drawing/2014/main" id="{FAFC5EF8-C4A8-AD55-5826-1E142AF26666}"/>
              </a:ext>
            </a:extLst>
          </p:cNvPr>
          <p:cNvSpPr txBox="1">
            <a:spLocks noChangeArrowheads="1"/>
          </p:cNvSpPr>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D984AEED-924E-B27B-5500-A95C30B04B4A}"/>
              </a:ext>
            </a:extLst>
          </p:cNvPr>
          <p:cNvSpPr>
            <a:spLocks noGrp="1" noChangeArrowheads="1"/>
          </p:cNvSpPr>
          <p:nvPr>
            <p:ph type="sldNum"/>
          </p:nvPr>
        </p:nvSpPr>
        <p:spPr>
          <a:ln/>
        </p:spPr>
        <p:txBody>
          <a:bodyPr/>
          <a:lstStyle/>
          <a:p>
            <a:fld id="{60A77DD0-535F-41AF-8EDA-9E1BE1E6C51F}" type="slidenum">
              <a:rPr lang="en-US" altLang="en-US"/>
              <a:pPr/>
              <a:t>41</a:t>
            </a:fld>
            <a:endParaRPr lang="en-US" altLang="en-US"/>
          </a:p>
        </p:txBody>
      </p:sp>
      <p:sp>
        <p:nvSpPr>
          <p:cNvPr id="87041" name="Text Box 1">
            <a:extLst>
              <a:ext uri="{FF2B5EF4-FFF2-40B4-BE49-F238E27FC236}">
                <a16:creationId xmlns:a16="http://schemas.microsoft.com/office/drawing/2014/main" id="{F8B7FBBA-1E5F-F269-B475-9FAEB432D727}"/>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420437A0-384F-4F3D-B9D1-F1197BFB9C72}" type="slidenum">
              <a:rPr lang="en-US" altLang="en-US" sz="1300"/>
              <a:pPr algn="r" eaLnBrk="1" hangingPunct="1">
                <a:buClrTx/>
                <a:buFontTx/>
                <a:buNone/>
              </a:pPr>
              <a:t>41</a:t>
            </a:fld>
            <a:endParaRPr lang="en-US" altLang="en-US" sz="1300"/>
          </a:p>
        </p:txBody>
      </p:sp>
      <p:sp>
        <p:nvSpPr>
          <p:cNvPr id="87042" name="Rectangle 2">
            <a:extLst>
              <a:ext uri="{FF2B5EF4-FFF2-40B4-BE49-F238E27FC236}">
                <a16:creationId xmlns:a16="http://schemas.microsoft.com/office/drawing/2014/main" id="{781F86D8-073A-4BB0-9009-D3F22D3A4B29}"/>
              </a:ext>
            </a:extLst>
          </p:cNvPr>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Text Box 3">
            <a:extLst>
              <a:ext uri="{FF2B5EF4-FFF2-40B4-BE49-F238E27FC236}">
                <a16:creationId xmlns:a16="http://schemas.microsoft.com/office/drawing/2014/main" id="{B18EA22D-1853-642D-0D47-2B086CF12885}"/>
              </a:ext>
            </a:extLst>
          </p:cNvPr>
          <p:cNvSpPr txBox="1">
            <a:spLocks noChangeArrowheads="1"/>
          </p:cNvSpPr>
          <p:nvPr/>
        </p:nvSpPr>
        <p:spPr bwMode="auto">
          <a:xfrm>
            <a:off x="731838" y="4560888"/>
            <a:ext cx="5851525" cy="718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spcBef>
                <a:spcPts val="450"/>
              </a:spcBef>
              <a:buClrTx/>
              <a:buFontTx/>
              <a:buNone/>
            </a:pPr>
            <a:r>
              <a:rPr lang="en-US" altLang="en-US" sz="1200">
                <a:solidFill>
                  <a:srgbClr val="000000"/>
                </a:solidFill>
              </a:rPr>
              <a:t>How do we balance the need for biblical fidelity with the need for cultural sensitivity and relevance in our worship? Of course you face that issue no matter where in the world you are, no matter what culture you are ministering in. It is an ongoing challenge– but of course not a new one. The early church faced its own set of cultural and cross-cultural challenges in this area, as Jews and Greeks and Romans were included in one body in Christ.</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And with all the debates about worship forms, styles and practices which continue to rage today, the church of Jesus Christ desperately needs a </a:t>
            </a:r>
            <a:r>
              <a:rPr lang="en-US" altLang="en-US" sz="1200" i="1">
                <a:solidFill>
                  <a:srgbClr val="000000"/>
                </a:solidFill>
              </a:rPr>
              <a:t>unifying</a:t>
            </a:r>
            <a:r>
              <a:rPr lang="en-US" altLang="en-US" sz="1200">
                <a:solidFill>
                  <a:srgbClr val="000000"/>
                </a:solidFill>
              </a:rPr>
              <a:t> understanding of the unchanging, non-negotiable foundations of worship—and we must turn to the Scriptures for this purpose. We need a sense of what MUST NOT change, as well as some guidance in what MAY change– and above all we need the wisdom and discernment to tell the difference.</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Yet even with this commitment to the Scriptures as our guide for worship, we immediately run into a problem when we go to the New Testament for models and guidelines for congregational worship.  That problem has been summarized by John Piper as the “stunning indifference” of the New Testament writers to issues of form and practice of corporate worship. We search the pages of the New Testament in vain for much in the way of specifics, much less structures or liturgies.  Even in the epistles, where we might reasonably expect Paul and the other writers to address these issues as they write to guide and encourage brand new churches, we find frustratingly little.</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It is a reasonable assumption that the virtual silence of the New Testament writers on the matters of form and style for worship means that the Lord intends for us to have considerable latitude and flexibility in these areas.  But that does not mean TOTAL freedom– does not mean that just anything is appropriate or allowed. How do we discern the balance? How do we bridge the historical and practical gap between the Scriptural mandates and our cultural context? How can our worship be “in” the world but not “of” the world? Where do worship and culture intersect?</a:t>
            </a:r>
          </a:p>
          <a:p>
            <a:pPr eaLnBrk="1" hangingPunct="1">
              <a:spcBef>
                <a:spcPts val="450"/>
              </a:spcBef>
              <a:buClrTx/>
              <a:buFontTx/>
              <a:buNone/>
            </a:pPr>
            <a:endParaRPr lang="en-US" altLang="en-US" sz="1200">
              <a:solidFill>
                <a:srgbClr val="000000"/>
              </a:solidFill>
            </a:endParaRPr>
          </a:p>
          <a:p>
            <a:pPr eaLnBrk="1" hangingPunct="1">
              <a:spcBef>
                <a:spcPts val="450"/>
              </a:spcBef>
              <a:buClrTx/>
              <a:buFontTx/>
              <a:buNone/>
            </a:pPr>
            <a:r>
              <a:rPr lang="en-US" altLang="en-US" sz="1200">
                <a:solidFill>
                  <a:srgbClr val="000000"/>
                </a:solidFill>
              </a:rPr>
              <a:t>I would like to suggest a model which at the same time gives biblical guidance yet allows for true Biblical freedom.</a:t>
            </a:r>
          </a:p>
          <a:p>
            <a:pPr eaLnBrk="1" hangingPunct="1">
              <a:spcBef>
                <a:spcPts val="450"/>
              </a:spcBef>
              <a:buClrTx/>
              <a:buFontTx/>
              <a:buNone/>
            </a:pPr>
            <a:br>
              <a:rPr lang="en-US" altLang="en-US" sz="1200">
                <a:solidFill>
                  <a:srgbClr val="000000"/>
                </a:solidFill>
              </a:rPr>
            </a:br>
            <a:endParaRPr lang="en-US"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646EAE2F-8F48-FB79-8607-09D1C1BBEE33}"/>
              </a:ext>
            </a:extLst>
          </p:cNvPr>
          <p:cNvSpPr>
            <a:spLocks noGrp="1" noChangeArrowheads="1"/>
          </p:cNvSpPr>
          <p:nvPr>
            <p:ph type="sldNum"/>
          </p:nvPr>
        </p:nvSpPr>
        <p:spPr>
          <a:ln/>
        </p:spPr>
        <p:txBody>
          <a:bodyPr/>
          <a:lstStyle/>
          <a:p>
            <a:fld id="{3065C7EE-C754-4923-9AE4-8FEE0C55EA72}" type="slidenum">
              <a:rPr lang="en-US" altLang="en-US"/>
              <a:pPr/>
              <a:t>5</a:t>
            </a:fld>
            <a:endParaRPr lang="en-US" altLang="en-US"/>
          </a:p>
        </p:txBody>
      </p:sp>
      <p:sp>
        <p:nvSpPr>
          <p:cNvPr id="50177" name="Text Box 1">
            <a:extLst>
              <a:ext uri="{FF2B5EF4-FFF2-40B4-BE49-F238E27FC236}">
                <a16:creationId xmlns:a16="http://schemas.microsoft.com/office/drawing/2014/main" id="{B0BDCBB8-B160-0D68-B65D-F839A52428DF}"/>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D331588F-1475-4626-9F92-07A8691CDB42}" type="slidenum">
              <a:rPr lang="en-US" altLang="en-US" sz="1300"/>
              <a:pPr algn="r" eaLnBrk="1" hangingPunct="1">
                <a:buClrTx/>
                <a:buFontTx/>
                <a:buNone/>
              </a:pPr>
              <a:t>5</a:t>
            </a:fld>
            <a:endParaRPr lang="en-US" altLang="en-US" sz="1300"/>
          </a:p>
        </p:txBody>
      </p:sp>
      <p:sp>
        <p:nvSpPr>
          <p:cNvPr id="50178" name="Rectangle 2">
            <a:extLst>
              <a:ext uri="{FF2B5EF4-FFF2-40B4-BE49-F238E27FC236}">
                <a16:creationId xmlns:a16="http://schemas.microsoft.com/office/drawing/2014/main" id="{29C4EB37-C967-3309-DBD3-44760269C961}"/>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Text Box 3">
            <a:extLst>
              <a:ext uri="{FF2B5EF4-FFF2-40B4-BE49-F238E27FC236}">
                <a16:creationId xmlns:a16="http://schemas.microsoft.com/office/drawing/2014/main" id="{24FE2008-57CB-AD6F-E2BB-13E3D0F6382B}"/>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FAD370DD-1346-BC2F-7E3E-EBD70900D89E}"/>
              </a:ext>
            </a:extLst>
          </p:cNvPr>
          <p:cNvSpPr>
            <a:spLocks noGrp="1" noChangeArrowheads="1"/>
          </p:cNvSpPr>
          <p:nvPr>
            <p:ph type="sldNum"/>
          </p:nvPr>
        </p:nvSpPr>
        <p:spPr>
          <a:ln/>
        </p:spPr>
        <p:txBody>
          <a:bodyPr/>
          <a:lstStyle/>
          <a:p>
            <a:fld id="{F086FDAD-9148-416E-A734-BB701BCAB4B5}" type="slidenum">
              <a:rPr lang="en-US" altLang="en-US"/>
              <a:pPr/>
              <a:t>6</a:t>
            </a:fld>
            <a:endParaRPr lang="en-US" altLang="en-US"/>
          </a:p>
        </p:txBody>
      </p:sp>
      <p:sp>
        <p:nvSpPr>
          <p:cNvPr id="51201" name="Text Box 1">
            <a:extLst>
              <a:ext uri="{FF2B5EF4-FFF2-40B4-BE49-F238E27FC236}">
                <a16:creationId xmlns:a16="http://schemas.microsoft.com/office/drawing/2014/main" id="{BE25CD65-5605-DF43-078A-76F739E38633}"/>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DF4DE075-7401-4C15-B1B8-1EEFF63E2933}" type="slidenum">
              <a:rPr lang="en-US" altLang="en-US" sz="1300"/>
              <a:pPr algn="r" eaLnBrk="1" hangingPunct="1">
                <a:buClrTx/>
                <a:buFontTx/>
                <a:buNone/>
              </a:pPr>
              <a:t>6</a:t>
            </a:fld>
            <a:endParaRPr lang="en-US" altLang="en-US" sz="1300"/>
          </a:p>
        </p:txBody>
      </p:sp>
      <p:sp>
        <p:nvSpPr>
          <p:cNvPr id="51202" name="Rectangle 2">
            <a:extLst>
              <a:ext uri="{FF2B5EF4-FFF2-40B4-BE49-F238E27FC236}">
                <a16:creationId xmlns:a16="http://schemas.microsoft.com/office/drawing/2014/main" id="{5420CC54-A83F-CEAB-A996-D9D635E0A0D2}"/>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Text Box 3">
            <a:extLst>
              <a:ext uri="{FF2B5EF4-FFF2-40B4-BE49-F238E27FC236}">
                <a16:creationId xmlns:a16="http://schemas.microsoft.com/office/drawing/2014/main" id="{AAF22941-E7FD-91EA-3BF6-3A7EF74138CF}"/>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4AA4AB4C-A1C3-7486-B184-882D7722090E}"/>
              </a:ext>
            </a:extLst>
          </p:cNvPr>
          <p:cNvSpPr>
            <a:spLocks noGrp="1" noChangeArrowheads="1"/>
          </p:cNvSpPr>
          <p:nvPr>
            <p:ph type="sldNum"/>
          </p:nvPr>
        </p:nvSpPr>
        <p:spPr>
          <a:ln/>
        </p:spPr>
        <p:txBody>
          <a:bodyPr/>
          <a:lstStyle/>
          <a:p>
            <a:fld id="{9C513DD7-35CB-4276-BDC7-EFF37D3324A8}" type="slidenum">
              <a:rPr lang="en-US" altLang="en-US"/>
              <a:pPr/>
              <a:t>7</a:t>
            </a:fld>
            <a:endParaRPr lang="en-US" altLang="en-US"/>
          </a:p>
        </p:txBody>
      </p:sp>
      <p:sp>
        <p:nvSpPr>
          <p:cNvPr id="52225" name="Text Box 1">
            <a:extLst>
              <a:ext uri="{FF2B5EF4-FFF2-40B4-BE49-F238E27FC236}">
                <a16:creationId xmlns:a16="http://schemas.microsoft.com/office/drawing/2014/main" id="{BA1C3B6F-BDBE-3023-BACE-5E89E978A893}"/>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EFD72500-92C2-4793-9865-136C6E7E2EB2}" type="slidenum">
              <a:rPr lang="en-US" altLang="en-US" sz="1300"/>
              <a:pPr algn="r" eaLnBrk="1" hangingPunct="1">
                <a:buClrTx/>
                <a:buFontTx/>
                <a:buNone/>
              </a:pPr>
              <a:t>7</a:t>
            </a:fld>
            <a:endParaRPr lang="en-US" altLang="en-US" sz="1300"/>
          </a:p>
        </p:txBody>
      </p:sp>
      <p:sp>
        <p:nvSpPr>
          <p:cNvPr id="52226" name="Rectangle 2">
            <a:extLst>
              <a:ext uri="{FF2B5EF4-FFF2-40B4-BE49-F238E27FC236}">
                <a16:creationId xmlns:a16="http://schemas.microsoft.com/office/drawing/2014/main" id="{CC1AB3AE-67C6-4A50-CA1B-F8B257748A84}"/>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Text Box 3">
            <a:extLst>
              <a:ext uri="{FF2B5EF4-FFF2-40B4-BE49-F238E27FC236}">
                <a16:creationId xmlns:a16="http://schemas.microsoft.com/office/drawing/2014/main" id="{666388E2-E9C4-9C89-84A3-076F287950FD}"/>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6D125AC2-0771-4FAF-E49E-010198A2FFA4}"/>
              </a:ext>
            </a:extLst>
          </p:cNvPr>
          <p:cNvSpPr>
            <a:spLocks noGrp="1" noChangeArrowheads="1"/>
          </p:cNvSpPr>
          <p:nvPr>
            <p:ph type="sldNum"/>
          </p:nvPr>
        </p:nvSpPr>
        <p:spPr>
          <a:ln/>
        </p:spPr>
        <p:txBody>
          <a:bodyPr/>
          <a:lstStyle/>
          <a:p>
            <a:fld id="{8DAF3990-4627-4FC7-BC99-15859C7C0616}" type="slidenum">
              <a:rPr lang="en-US" altLang="en-US"/>
              <a:pPr/>
              <a:t>8</a:t>
            </a:fld>
            <a:endParaRPr lang="en-US" altLang="en-US"/>
          </a:p>
        </p:txBody>
      </p:sp>
      <p:sp>
        <p:nvSpPr>
          <p:cNvPr id="53249" name="Text Box 1">
            <a:extLst>
              <a:ext uri="{FF2B5EF4-FFF2-40B4-BE49-F238E27FC236}">
                <a16:creationId xmlns:a16="http://schemas.microsoft.com/office/drawing/2014/main" id="{CEE7DAFB-5C9A-F992-C38B-5AF014DB0441}"/>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9518FC89-082C-4FC6-875E-E1E4ED8861C2}" type="slidenum">
              <a:rPr lang="en-US" altLang="en-US" sz="1300"/>
              <a:pPr algn="r" eaLnBrk="1" hangingPunct="1">
                <a:buClrTx/>
                <a:buFontTx/>
                <a:buNone/>
              </a:pPr>
              <a:t>8</a:t>
            </a:fld>
            <a:endParaRPr lang="en-US" altLang="en-US" sz="1300"/>
          </a:p>
        </p:txBody>
      </p:sp>
      <p:sp>
        <p:nvSpPr>
          <p:cNvPr id="53250" name="Rectangle 2">
            <a:extLst>
              <a:ext uri="{FF2B5EF4-FFF2-40B4-BE49-F238E27FC236}">
                <a16:creationId xmlns:a16="http://schemas.microsoft.com/office/drawing/2014/main" id="{995772D5-43FD-8B82-D688-A7CB84ED4556}"/>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Text Box 3">
            <a:extLst>
              <a:ext uri="{FF2B5EF4-FFF2-40B4-BE49-F238E27FC236}">
                <a16:creationId xmlns:a16="http://schemas.microsoft.com/office/drawing/2014/main" id="{6B3DB6A5-6690-504F-A0C2-AB6F5EBFCB03}"/>
              </a:ext>
            </a:extLst>
          </p:cNvPr>
          <p:cNvSpPr txBox="1">
            <a:spLocks noChangeArrowheads="1"/>
          </p:cNvSpPr>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31B85C6C-8F9C-CDDC-D44B-3DC1484C6C0A}"/>
              </a:ext>
            </a:extLst>
          </p:cNvPr>
          <p:cNvSpPr>
            <a:spLocks noGrp="1" noChangeArrowheads="1"/>
          </p:cNvSpPr>
          <p:nvPr>
            <p:ph type="sldNum"/>
          </p:nvPr>
        </p:nvSpPr>
        <p:spPr>
          <a:ln/>
        </p:spPr>
        <p:txBody>
          <a:bodyPr/>
          <a:lstStyle/>
          <a:p>
            <a:fld id="{98F1F98A-3FC7-4CC5-81C8-BBD9A3755A8E}" type="slidenum">
              <a:rPr lang="en-US" altLang="en-US"/>
              <a:pPr/>
              <a:t>9</a:t>
            </a:fld>
            <a:endParaRPr lang="en-US" altLang="en-US"/>
          </a:p>
        </p:txBody>
      </p:sp>
      <p:sp>
        <p:nvSpPr>
          <p:cNvPr id="54273" name="Text Box 1">
            <a:extLst>
              <a:ext uri="{FF2B5EF4-FFF2-40B4-BE49-F238E27FC236}">
                <a16:creationId xmlns:a16="http://schemas.microsoft.com/office/drawing/2014/main" id="{808FEE39-410A-A04B-CE9A-D69B884491A4}"/>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r" eaLnBrk="1" hangingPunct="1">
              <a:buClrTx/>
              <a:buFontTx/>
              <a:buNone/>
            </a:pPr>
            <a:fld id="{F2A3D49F-D30A-495F-AFF0-22844C138F2B}" type="slidenum">
              <a:rPr lang="en-US" altLang="en-US" sz="1300"/>
              <a:pPr algn="r" eaLnBrk="1" hangingPunct="1">
                <a:buClrTx/>
                <a:buFontTx/>
                <a:buNone/>
              </a:pPr>
              <a:t>9</a:t>
            </a:fld>
            <a:endParaRPr lang="en-US" altLang="en-US" sz="1300"/>
          </a:p>
        </p:txBody>
      </p:sp>
      <p:sp>
        <p:nvSpPr>
          <p:cNvPr id="54274" name="Rectangle 2">
            <a:extLst>
              <a:ext uri="{FF2B5EF4-FFF2-40B4-BE49-F238E27FC236}">
                <a16:creationId xmlns:a16="http://schemas.microsoft.com/office/drawing/2014/main" id="{22772DE7-32F9-1F76-3730-F231CF9F2D8B}"/>
              </a:ext>
            </a:extLst>
          </p:cNvPr>
          <p:cNvSpPr txBox="1">
            <a:spLocks noGrp="1" noRot="1" noChangeAspect="1"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Text Box 3">
            <a:extLst>
              <a:ext uri="{FF2B5EF4-FFF2-40B4-BE49-F238E27FC236}">
                <a16:creationId xmlns:a16="http://schemas.microsoft.com/office/drawing/2014/main" id="{939207B5-4C5B-8B00-10B1-DF3394574010}"/>
              </a:ext>
            </a:extLst>
          </p:cNvPr>
          <p:cNvSpPr txBox="1">
            <a:spLocks noChangeArrowheads="1"/>
          </p:cNvSpPr>
          <p:nvPr/>
        </p:nvSpPr>
        <p:spPr bwMode="auto">
          <a:xfrm>
            <a:off x="974725" y="4560888"/>
            <a:ext cx="5365750" cy="43195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1pPr>
            <a:lvl2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2pPr>
            <a:lvl3pPr marL="91440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3pPr>
            <a:lvl4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4pPr>
            <a:lvl5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3200">
                <a:solidFill>
                  <a:srgbClr val="FFFFFF"/>
                </a:solidFill>
                <a:latin typeface="Maiandra GD" panose="020E0502030308020204" pitchFamily="34" charset="0"/>
                <a:ea typeface="ＭＳ Ｐゴシック" panose="020B0600070205080204" pitchFamily="34" charset="-128"/>
              </a:defRPr>
            </a:lvl9pPr>
          </a:lstStyle>
          <a:p>
            <a:pPr lvl="2" indent="0" eaLnBrk="1" hangingPunct="1">
              <a:spcBef>
                <a:spcPts val="450"/>
              </a:spcBef>
              <a:buClrTx/>
              <a:buFontTx/>
              <a:buNone/>
            </a:pPr>
            <a:r>
              <a:rPr lang="en-US" altLang="en-US" sz="1200">
                <a:solidFill>
                  <a:srgbClr val="000000"/>
                </a:solidFill>
                <a:cs typeface="Times New Roman" panose="02020603050405020304" pitchFamily="18" charset="0"/>
              </a:rPr>
              <a:t>Biblical parameters, framework-- flexibility</a:t>
            </a:r>
          </a:p>
          <a:p>
            <a:pPr lvl="2" indent="0" eaLnBrk="1" hangingPunct="1">
              <a:spcBef>
                <a:spcPts val="450"/>
              </a:spcBef>
              <a:buClrTx/>
              <a:buFontTx/>
              <a:buNone/>
            </a:pPr>
            <a:r>
              <a:rPr lang="en-US" altLang="en-US" sz="1200">
                <a:solidFill>
                  <a:srgbClr val="000000"/>
                </a:solidFill>
                <a:cs typeface="Times New Roman" panose="02020603050405020304" pitchFamily="18" charset="0"/>
              </a:rPr>
              <a:t>Each congregation &amp; leadership– how to obey the biblical constants and apply the biblical principles in their own unique context</a:t>
            </a:r>
          </a:p>
          <a:p>
            <a:pPr lvl="2" indent="0" eaLnBrk="1" hangingPunct="1">
              <a:spcBef>
                <a:spcPts val="450"/>
              </a:spcBef>
              <a:buClrTx/>
              <a:buFontTx/>
              <a:buNone/>
            </a:pPr>
            <a:endParaRPr lang="en-US" altLang="en-US" sz="1200">
              <a:solidFill>
                <a:srgbClr val="000000"/>
              </a:solidFill>
              <a:cs typeface="Times New Roman" panose="02020603050405020304" pitchFamily="18" charset="0"/>
            </a:endParaRPr>
          </a:p>
          <a:p>
            <a:pPr lvl="2" indent="0" eaLnBrk="1" hangingPunct="1">
              <a:spcBef>
                <a:spcPts val="450"/>
              </a:spcBef>
              <a:buClrTx/>
              <a:buFontTx/>
              <a:buNone/>
            </a:pPr>
            <a:r>
              <a:rPr lang="en-US" altLang="en-US" sz="1200">
                <a:solidFill>
                  <a:srgbClr val="000000"/>
                </a:solidFill>
                <a:cs typeface="Times New Roman" panose="02020603050405020304" pitchFamily="18" charset="0"/>
              </a:rPr>
              <a:t>When I come in as an itinerant teacher: no right</a:t>
            </a:r>
          </a:p>
          <a:p>
            <a:pPr lvl="2" indent="0" eaLnBrk="1" hangingPunct="1">
              <a:spcBef>
                <a:spcPts val="450"/>
              </a:spcBef>
              <a:buClrTx/>
              <a:buFontTx/>
              <a:buNone/>
            </a:pPr>
            <a:r>
              <a:rPr lang="en-US" altLang="en-US" sz="1200">
                <a:solidFill>
                  <a:srgbClr val="000000"/>
                </a:solidFill>
                <a:cs typeface="Times New Roman" panose="02020603050405020304" pitchFamily="18" charset="0"/>
              </a:rPr>
              <a:t>Some of you earn the right to address also the top issues by living long-term in the culture—but still the biblical framework, foundation must remain the same</a:t>
            </a:r>
          </a:p>
          <a:p>
            <a:pPr lvl="2" indent="0" eaLnBrk="1" hangingPunct="1">
              <a:spcBef>
                <a:spcPts val="450"/>
              </a:spcBef>
              <a:buClrTx/>
              <a:buFontTx/>
              <a:buNone/>
            </a:pPr>
            <a:endParaRPr lang="en-US" altLang="en-US" sz="1200">
              <a:solidFill>
                <a:srgbClr val="000000"/>
              </a:solidFill>
              <a:cs typeface="Times New Roman" panose="02020603050405020304" pitchFamily="18" charset="0"/>
            </a:endParaRPr>
          </a:p>
          <a:p>
            <a:pPr lvl="2" indent="0" eaLnBrk="1" hangingPunct="1">
              <a:spcBef>
                <a:spcPts val="450"/>
              </a:spcBef>
              <a:buClrTx/>
              <a:buFontTx/>
              <a:buNone/>
            </a:pPr>
            <a:r>
              <a:rPr lang="en-US" altLang="en-US" sz="1200">
                <a:solidFill>
                  <a:srgbClr val="000000"/>
                </a:solidFill>
                <a:cs typeface="Times New Roman" panose="02020603050405020304" pitchFamily="18" charset="0"/>
              </a:rPr>
              <a:t>Change: all occurs on top—biblical doesn’t change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3126-10D7-6B6E-2384-0F6CC346948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2A633C-299E-C81A-7576-D0877044855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E8FC722F-8F27-8DF1-00DF-107892232E51}"/>
              </a:ext>
            </a:extLst>
          </p:cNvPr>
          <p:cNvSpPr>
            <a:spLocks noGrp="1"/>
          </p:cNvSpPr>
          <p:nvPr>
            <p:ph type="sldNum" idx="10"/>
          </p:nvPr>
        </p:nvSpPr>
        <p:spPr/>
        <p:txBody>
          <a:bodyPr/>
          <a:lstStyle>
            <a:lvl1pPr>
              <a:defRPr/>
            </a:lvl1pPr>
          </a:lstStyle>
          <a:p>
            <a:fld id="{F547F8B5-AE7B-44A5-88F3-58829F5567FB}" type="slidenum">
              <a:rPr lang="en-US" altLang="en-US"/>
              <a:pPr/>
              <a:t>‹#›</a:t>
            </a:fld>
            <a:endParaRPr lang="en-US" altLang="en-US"/>
          </a:p>
        </p:txBody>
      </p:sp>
    </p:spTree>
    <p:extLst>
      <p:ext uri="{BB962C8B-B14F-4D97-AF65-F5344CB8AC3E}">
        <p14:creationId xmlns:p14="http://schemas.microsoft.com/office/powerpoint/2010/main" val="382319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A040-2779-4B07-541E-D2BE4D0B84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CA10BC-E9B9-A6E7-DC1B-D621D4AFE8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3B7739F-9A9F-038F-1BDF-12A737A42005}"/>
              </a:ext>
            </a:extLst>
          </p:cNvPr>
          <p:cNvSpPr>
            <a:spLocks noGrp="1"/>
          </p:cNvSpPr>
          <p:nvPr>
            <p:ph type="sldNum" idx="10"/>
          </p:nvPr>
        </p:nvSpPr>
        <p:spPr/>
        <p:txBody>
          <a:bodyPr/>
          <a:lstStyle>
            <a:lvl1pPr>
              <a:defRPr/>
            </a:lvl1pPr>
          </a:lstStyle>
          <a:p>
            <a:fld id="{7B211D02-6F6E-42D6-BDE3-652BC93716FE}" type="slidenum">
              <a:rPr lang="en-US" altLang="en-US"/>
              <a:pPr/>
              <a:t>‹#›</a:t>
            </a:fld>
            <a:endParaRPr lang="en-US" altLang="en-US"/>
          </a:p>
        </p:txBody>
      </p:sp>
    </p:spTree>
    <p:extLst>
      <p:ext uri="{BB962C8B-B14F-4D97-AF65-F5344CB8AC3E}">
        <p14:creationId xmlns:p14="http://schemas.microsoft.com/office/powerpoint/2010/main" val="59562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61B65F-FF3E-7E5A-C313-5C282E4F3003}"/>
              </a:ext>
            </a:extLst>
          </p:cNvPr>
          <p:cNvSpPr>
            <a:spLocks noGrp="1"/>
          </p:cNvSpPr>
          <p:nvPr>
            <p:ph type="title" orient="vert"/>
          </p:nvPr>
        </p:nvSpPr>
        <p:spPr>
          <a:xfrm>
            <a:off x="6624638" y="277813"/>
            <a:ext cx="2055812" cy="58467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2DD29B-7029-E4A5-E5BD-4E250DACD65D}"/>
              </a:ext>
            </a:extLst>
          </p:cNvPr>
          <p:cNvSpPr>
            <a:spLocks noGrp="1"/>
          </p:cNvSpPr>
          <p:nvPr>
            <p:ph type="body" orient="vert" idx="1"/>
          </p:nvPr>
        </p:nvSpPr>
        <p:spPr>
          <a:xfrm>
            <a:off x="457200" y="277813"/>
            <a:ext cx="6015038"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A44A1CD-C793-3EA2-4046-FA5626003350}"/>
              </a:ext>
            </a:extLst>
          </p:cNvPr>
          <p:cNvSpPr>
            <a:spLocks noGrp="1"/>
          </p:cNvSpPr>
          <p:nvPr>
            <p:ph type="sldNum" idx="10"/>
          </p:nvPr>
        </p:nvSpPr>
        <p:spPr/>
        <p:txBody>
          <a:bodyPr/>
          <a:lstStyle>
            <a:lvl1pPr>
              <a:defRPr/>
            </a:lvl1pPr>
          </a:lstStyle>
          <a:p>
            <a:fld id="{2407FE8F-FBA0-4022-A71A-F450147DC989}" type="slidenum">
              <a:rPr lang="en-US" altLang="en-US"/>
              <a:pPr/>
              <a:t>‹#›</a:t>
            </a:fld>
            <a:endParaRPr lang="en-US" altLang="en-US"/>
          </a:p>
        </p:txBody>
      </p:sp>
    </p:spTree>
    <p:extLst>
      <p:ext uri="{BB962C8B-B14F-4D97-AF65-F5344CB8AC3E}">
        <p14:creationId xmlns:p14="http://schemas.microsoft.com/office/powerpoint/2010/main" val="377191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3F2-2815-3CBB-BAC7-1507A845900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9B2F63-48F7-06CE-8FA9-4018483A09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FFA66F7F-B67E-0C12-6F96-27B3BB041ABF}"/>
              </a:ext>
            </a:extLst>
          </p:cNvPr>
          <p:cNvSpPr>
            <a:spLocks noGrp="1"/>
          </p:cNvSpPr>
          <p:nvPr>
            <p:ph type="sldNum" idx="10"/>
          </p:nvPr>
        </p:nvSpPr>
        <p:spPr/>
        <p:txBody>
          <a:bodyPr/>
          <a:lstStyle>
            <a:lvl1pPr>
              <a:defRPr/>
            </a:lvl1pPr>
          </a:lstStyle>
          <a:p>
            <a:fld id="{52996CC6-A4BF-4C05-A83B-D7B0B9692BC9}" type="slidenum">
              <a:rPr lang="en-US" altLang="en-US"/>
              <a:pPr/>
              <a:t>‹#›</a:t>
            </a:fld>
            <a:endParaRPr lang="en-US" altLang="en-US"/>
          </a:p>
        </p:txBody>
      </p:sp>
    </p:spTree>
    <p:extLst>
      <p:ext uri="{BB962C8B-B14F-4D97-AF65-F5344CB8AC3E}">
        <p14:creationId xmlns:p14="http://schemas.microsoft.com/office/powerpoint/2010/main" val="110582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13C1-B5D5-BEEC-3B9D-31FC9F013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DE5BC-856E-BE48-EFD2-CCBB681AE4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DE0E294-E46C-6074-A4CB-04E996B35C78}"/>
              </a:ext>
            </a:extLst>
          </p:cNvPr>
          <p:cNvSpPr>
            <a:spLocks noGrp="1"/>
          </p:cNvSpPr>
          <p:nvPr>
            <p:ph type="sldNum" idx="10"/>
          </p:nvPr>
        </p:nvSpPr>
        <p:spPr/>
        <p:txBody>
          <a:bodyPr/>
          <a:lstStyle>
            <a:lvl1pPr>
              <a:defRPr/>
            </a:lvl1pPr>
          </a:lstStyle>
          <a:p>
            <a:fld id="{39B2AB94-CB61-493E-A2A2-1D28D55D4095}" type="slidenum">
              <a:rPr lang="en-US" altLang="en-US"/>
              <a:pPr/>
              <a:t>‹#›</a:t>
            </a:fld>
            <a:endParaRPr lang="en-US" altLang="en-US"/>
          </a:p>
        </p:txBody>
      </p:sp>
    </p:spTree>
    <p:extLst>
      <p:ext uri="{BB962C8B-B14F-4D97-AF65-F5344CB8AC3E}">
        <p14:creationId xmlns:p14="http://schemas.microsoft.com/office/powerpoint/2010/main" val="332245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576E-6A1B-DFBD-4DEE-470DC217A0E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4B1DE8-8EE6-3519-03FE-409F017D786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6E2C0CF5-002D-48EF-51D2-9EFFD66A599C}"/>
              </a:ext>
            </a:extLst>
          </p:cNvPr>
          <p:cNvSpPr>
            <a:spLocks noGrp="1"/>
          </p:cNvSpPr>
          <p:nvPr>
            <p:ph type="sldNum" idx="10"/>
          </p:nvPr>
        </p:nvSpPr>
        <p:spPr/>
        <p:txBody>
          <a:bodyPr/>
          <a:lstStyle>
            <a:lvl1pPr>
              <a:defRPr/>
            </a:lvl1pPr>
          </a:lstStyle>
          <a:p>
            <a:fld id="{E4E7A74C-D0CD-49B1-9DB4-EE28AA709E7E}" type="slidenum">
              <a:rPr lang="en-US" altLang="en-US"/>
              <a:pPr/>
              <a:t>‹#›</a:t>
            </a:fld>
            <a:endParaRPr lang="en-US" altLang="en-US"/>
          </a:p>
        </p:txBody>
      </p:sp>
    </p:spTree>
    <p:extLst>
      <p:ext uri="{BB962C8B-B14F-4D97-AF65-F5344CB8AC3E}">
        <p14:creationId xmlns:p14="http://schemas.microsoft.com/office/powerpoint/2010/main" val="857050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BFF9-D61D-A10C-EE88-8C17EFD53B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2B5534-FD19-4EBF-1AED-D681609F8A22}"/>
              </a:ext>
            </a:extLst>
          </p:cNvPr>
          <p:cNvSpPr>
            <a:spLocks noGrp="1"/>
          </p:cNvSpPr>
          <p:nvPr>
            <p:ph sz="half" idx="1"/>
          </p:nvPr>
        </p:nvSpPr>
        <p:spPr>
          <a:xfrm>
            <a:off x="457200" y="1600200"/>
            <a:ext cx="4035425"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8D6008-077B-39BF-4CBE-9FD45DDD796F}"/>
              </a:ext>
            </a:extLst>
          </p:cNvPr>
          <p:cNvSpPr>
            <a:spLocks noGrp="1"/>
          </p:cNvSpPr>
          <p:nvPr>
            <p:ph sz="half" idx="2"/>
          </p:nvPr>
        </p:nvSpPr>
        <p:spPr>
          <a:xfrm>
            <a:off x="4645025" y="1600200"/>
            <a:ext cx="4035425"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C6109FC-D550-5147-8FAE-CE9B39217D19}"/>
              </a:ext>
            </a:extLst>
          </p:cNvPr>
          <p:cNvSpPr>
            <a:spLocks noGrp="1"/>
          </p:cNvSpPr>
          <p:nvPr>
            <p:ph type="sldNum" idx="10"/>
          </p:nvPr>
        </p:nvSpPr>
        <p:spPr/>
        <p:txBody>
          <a:bodyPr/>
          <a:lstStyle>
            <a:lvl1pPr>
              <a:defRPr/>
            </a:lvl1pPr>
          </a:lstStyle>
          <a:p>
            <a:fld id="{64029095-88D2-4F99-BAA4-A8E09D4A9BDC}" type="slidenum">
              <a:rPr lang="en-US" altLang="en-US"/>
              <a:pPr/>
              <a:t>‹#›</a:t>
            </a:fld>
            <a:endParaRPr lang="en-US" altLang="en-US"/>
          </a:p>
        </p:txBody>
      </p:sp>
    </p:spTree>
    <p:extLst>
      <p:ext uri="{BB962C8B-B14F-4D97-AF65-F5344CB8AC3E}">
        <p14:creationId xmlns:p14="http://schemas.microsoft.com/office/powerpoint/2010/main" val="3035789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46C7-87F0-A139-82D1-4AD68552124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862196-A711-3288-B95B-12FE157ABAC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3B0452-DF93-6173-EFA1-B35EB97C4F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1D4673-0930-6062-00BA-25FD985D58D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F1AE9F-BC99-1324-A592-EBF88309E81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9CFB4A3-C987-CEB2-2B81-450BF149DB8A}"/>
              </a:ext>
            </a:extLst>
          </p:cNvPr>
          <p:cNvSpPr>
            <a:spLocks noGrp="1"/>
          </p:cNvSpPr>
          <p:nvPr>
            <p:ph type="sldNum" idx="10"/>
          </p:nvPr>
        </p:nvSpPr>
        <p:spPr/>
        <p:txBody>
          <a:bodyPr/>
          <a:lstStyle>
            <a:lvl1pPr>
              <a:defRPr/>
            </a:lvl1pPr>
          </a:lstStyle>
          <a:p>
            <a:fld id="{A117FCDB-BABD-413C-BB5D-B4F545DEFB6F}" type="slidenum">
              <a:rPr lang="en-US" altLang="en-US"/>
              <a:pPr/>
              <a:t>‹#›</a:t>
            </a:fld>
            <a:endParaRPr lang="en-US" altLang="en-US"/>
          </a:p>
        </p:txBody>
      </p:sp>
    </p:spTree>
    <p:extLst>
      <p:ext uri="{BB962C8B-B14F-4D97-AF65-F5344CB8AC3E}">
        <p14:creationId xmlns:p14="http://schemas.microsoft.com/office/powerpoint/2010/main" val="2823100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2FCA-4A07-C4E3-E2BB-7480F556D17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11EDA13-57EA-25BC-C63F-F22D0658512D}"/>
              </a:ext>
            </a:extLst>
          </p:cNvPr>
          <p:cNvSpPr>
            <a:spLocks noGrp="1"/>
          </p:cNvSpPr>
          <p:nvPr>
            <p:ph type="sldNum" idx="10"/>
          </p:nvPr>
        </p:nvSpPr>
        <p:spPr/>
        <p:txBody>
          <a:bodyPr/>
          <a:lstStyle>
            <a:lvl1pPr>
              <a:defRPr/>
            </a:lvl1pPr>
          </a:lstStyle>
          <a:p>
            <a:fld id="{DD8D4211-8266-42D2-A7E4-7BC0F8FF6759}" type="slidenum">
              <a:rPr lang="en-US" altLang="en-US"/>
              <a:pPr/>
              <a:t>‹#›</a:t>
            </a:fld>
            <a:endParaRPr lang="en-US" altLang="en-US"/>
          </a:p>
        </p:txBody>
      </p:sp>
    </p:spTree>
    <p:extLst>
      <p:ext uri="{BB962C8B-B14F-4D97-AF65-F5344CB8AC3E}">
        <p14:creationId xmlns:p14="http://schemas.microsoft.com/office/powerpoint/2010/main" val="2450373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5EF670-80B7-DF69-787D-C521CD6C1120}"/>
              </a:ext>
            </a:extLst>
          </p:cNvPr>
          <p:cNvSpPr>
            <a:spLocks noGrp="1"/>
          </p:cNvSpPr>
          <p:nvPr>
            <p:ph type="sldNum" idx="10"/>
          </p:nvPr>
        </p:nvSpPr>
        <p:spPr/>
        <p:txBody>
          <a:bodyPr/>
          <a:lstStyle>
            <a:lvl1pPr>
              <a:defRPr/>
            </a:lvl1pPr>
          </a:lstStyle>
          <a:p>
            <a:fld id="{148CF0A2-3507-4A01-97FB-7DB6EBC83D4B}" type="slidenum">
              <a:rPr lang="en-US" altLang="en-US"/>
              <a:pPr/>
              <a:t>‹#›</a:t>
            </a:fld>
            <a:endParaRPr lang="en-US" altLang="en-US"/>
          </a:p>
        </p:txBody>
      </p:sp>
    </p:spTree>
    <p:extLst>
      <p:ext uri="{BB962C8B-B14F-4D97-AF65-F5344CB8AC3E}">
        <p14:creationId xmlns:p14="http://schemas.microsoft.com/office/powerpoint/2010/main" val="1038254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87F8-0C66-52BA-EA22-7EE3CFE455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3E19DC-6BEA-E81D-D89C-E5ADF053C57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79E8B-1487-99DB-7B48-15935B6193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1A2CDF14-46E9-7423-BB3D-5812045BFA9D}"/>
              </a:ext>
            </a:extLst>
          </p:cNvPr>
          <p:cNvSpPr>
            <a:spLocks noGrp="1"/>
          </p:cNvSpPr>
          <p:nvPr>
            <p:ph type="sldNum" idx="10"/>
          </p:nvPr>
        </p:nvSpPr>
        <p:spPr/>
        <p:txBody>
          <a:bodyPr/>
          <a:lstStyle>
            <a:lvl1pPr>
              <a:defRPr/>
            </a:lvl1pPr>
          </a:lstStyle>
          <a:p>
            <a:fld id="{13F4090F-BBEB-41CF-938E-D54929BACDC7}" type="slidenum">
              <a:rPr lang="en-US" altLang="en-US"/>
              <a:pPr/>
              <a:t>‹#›</a:t>
            </a:fld>
            <a:endParaRPr lang="en-US" altLang="en-US"/>
          </a:p>
        </p:txBody>
      </p:sp>
    </p:spTree>
    <p:extLst>
      <p:ext uri="{BB962C8B-B14F-4D97-AF65-F5344CB8AC3E}">
        <p14:creationId xmlns:p14="http://schemas.microsoft.com/office/powerpoint/2010/main" val="101344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23BF-5053-0740-8A19-6E112B0445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14603-243B-BB2E-1197-E28135CC4E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F0F7187-1FD4-24CD-0C9C-5BD715464956}"/>
              </a:ext>
            </a:extLst>
          </p:cNvPr>
          <p:cNvSpPr>
            <a:spLocks noGrp="1"/>
          </p:cNvSpPr>
          <p:nvPr>
            <p:ph type="sldNum" idx="10"/>
          </p:nvPr>
        </p:nvSpPr>
        <p:spPr/>
        <p:txBody>
          <a:bodyPr/>
          <a:lstStyle>
            <a:lvl1pPr>
              <a:defRPr/>
            </a:lvl1pPr>
          </a:lstStyle>
          <a:p>
            <a:fld id="{E438AB2B-05DD-420F-8997-E3855CB78828}" type="slidenum">
              <a:rPr lang="en-US" altLang="en-US"/>
              <a:pPr/>
              <a:t>‹#›</a:t>
            </a:fld>
            <a:endParaRPr lang="en-US" altLang="en-US"/>
          </a:p>
        </p:txBody>
      </p:sp>
    </p:spTree>
    <p:extLst>
      <p:ext uri="{BB962C8B-B14F-4D97-AF65-F5344CB8AC3E}">
        <p14:creationId xmlns:p14="http://schemas.microsoft.com/office/powerpoint/2010/main" val="2551831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F389-6976-7E3A-F62E-52618041C13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B0F20F-44AA-0E42-0BE8-1EB6F3BA5CB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77C479-EFE2-307B-EB5B-8B9FC2E1527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8CE983B1-9414-3059-B9D8-B7AC7AF8E193}"/>
              </a:ext>
            </a:extLst>
          </p:cNvPr>
          <p:cNvSpPr>
            <a:spLocks noGrp="1"/>
          </p:cNvSpPr>
          <p:nvPr>
            <p:ph type="sldNum" idx="10"/>
          </p:nvPr>
        </p:nvSpPr>
        <p:spPr/>
        <p:txBody>
          <a:bodyPr/>
          <a:lstStyle>
            <a:lvl1pPr>
              <a:defRPr/>
            </a:lvl1pPr>
          </a:lstStyle>
          <a:p>
            <a:fld id="{E66E9E06-80F0-469B-BAE6-A85A6F209564}" type="slidenum">
              <a:rPr lang="en-US" altLang="en-US"/>
              <a:pPr/>
              <a:t>‹#›</a:t>
            </a:fld>
            <a:endParaRPr lang="en-US" altLang="en-US"/>
          </a:p>
        </p:txBody>
      </p:sp>
    </p:spTree>
    <p:extLst>
      <p:ext uri="{BB962C8B-B14F-4D97-AF65-F5344CB8AC3E}">
        <p14:creationId xmlns:p14="http://schemas.microsoft.com/office/powerpoint/2010/main" val="356090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A39B-62CB-D953-55EF-9BE0EC7233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7620EF-1738-5FD4-CC80-1D123FB6AD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C25A71A-5E8F-7E42-0BBA-3FD1752EF3E3}"/>
              </a:ext>
            </a:extLst>
          </p:cNvPr>
          <p:cNvSpPr>
            <a:spLocks noGrp="1"/>
          </p:cNvSpPr>
          <p:nvPr>
            <p:ph type="sldNum" idx="10"/>
          </p:nvPr>
        </p:nvSpPr>
        <p:spPr/>
        <p:txBody>
          <a:bodyPr/>
          <a:lstStyle>
            <a:lvl1pPr>
              <a:defRPr/>
            </a:lvl1pPr>
          </a:lstStyle>
          <a:p>
            <a:fld id="{9C24D8B2-8EF2-4057-8696-6DA1500A6E99}" type="slidenum">
              <a:rPr lang="en-US" altLang="en-US"/>
              <a:pPr/>
              <a:t>‹#›</a:t>
            </a:fld>
            <a:endParaRPr lang="en-US" altLang="en-US"/>
          </a:p>
        </p:txBody>
      </p:sp>
    </p:spTree>
    <p:extLst>
      <p:ext uri="{BB962C8B-B14F-4D97-AF65-F5344CB8AC3E}">
        <p14:creationId xmlns:p14="http://schemas.microsoft.com/office/powerpoint/2010/main" val="2023588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077F8B-9BFD-B5EF-A94E-906E22F85411}"/>
              </a:ext>
            </a:extLst>
          </p:cNvPr>
          <p:cNvSpPr>
            <a:spLocks noGrp="1"/>
          </p:cNvSpPr>
          <p:nvPr>
            <p:ph type="title" orient="vert"/>
          </p:nvPr>
        </p:nvSpPr>
        <p:spPr>
          <a:xfrm>
            <a:off x="6624638" y="277813"/>
            <a:ext cx="2055812" cy="58467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7EEF3-9E70-0201-F409-DAABDF3B8994}"/>
              </a:ext>
            </a:extLst>
          </p:cNvPr>
          <p:cNvSpPr>
            <a:spLocks noGrp="1"/>
          </p:cNvSpPr>
          <p:nvPr>
            <p:ph type="body" orient="vert" idx="1"/>
          </p:nvPr>
        </p:nvSpPr>
        <p:spPr>
          <a:xfrm>
            <a:off x="457200" y="277813"/>
            <a:ext cx="6015038"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A67B6CF-4B24-D4B2-E4FF-70D563D63E9C}"/>
              </a:ext>
            </a:extLst>
          </p:cNvPr>
          <p:cNvSpPr>
            <a:spLocks noGrp="1"/>
          </p:cNvSpPr>
          <p:nvPr>
            <p:ph type="sldNum" idx="10"/>
          </p:nvPr>
        </p:nvSpPr>
        <p:spPr/>
        <p:txBody>
          <a:bodyPr/>
          <a:lstStyle>
            <a:lvl1pPr>
              <a:defRPr/>
            </a:lvl1pPr>
          </a:lstStyle>
          <a:p>
            <a:fld id="{1C273CBA-004A-4B6D-B3E8-F74BD78B2E7A}" type="slidenum">
              <a:rPr lang="en-US" altLang="en-US"/>
              <a:pPr/>
              <a:t>‹#›</a:t>
            </a:fld>
            <a:endParaRPr lang="en-US" altLang="en-US"/>
          </a:p>
        </p:txBody>
      </p:sp>
    </p:spTree>
    <p:extLst>
      <p:ext uri="{BB962C8B-B14F-4D97-AF65-F5344CB8AC3E}">
        <p14:creationId xmlns:p14="http://schemas.microsoft.com/office/powerpoint/2010/main" val="192072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B5FB-7027-982D-2A0A-226DFAC4B1D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596C7D-EEB3-9EA2-688A-44F1C95FCF7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B545B2B2-E8B3-1205-00D7-F187F0DBE5FD}"/>
              </a:ext>
            </a:extLst>
          </p:cNvPr>
          <p:cNvSpPr>
            <a:spLocks noGrp="1"/>
          </p:cNvSpPr>
          <p:nvPr>
            <p:ph type="sldNum" idx="10"/>
          </p:nvPr>
        </p:nvSpPr>
        <p:spPr/>
        <p:txBody>
          <a:bodyPr/>
          <a:lstStyle>
            <a:lvl1pPr>
              <a:defRPr/>
            </a:lvl1pPr>
          </a:lstStyle>
          <a:p>
            <a:fld id="{EFD04398-D20C-4360-B549-B937C08157EE}" type="slidenum">
              <a:rPr lang="en-US" altLang="en-US"/>
              <a:pPr/>
              <a:t>‹#›</a:t>
            </a:fld>
            <a:endParaRPr lang="en-US" altLang="en-US"/>
          </a:p>
        </p:txBody>
      </p:sp>
    </p:spTree>
    <p:extLst>
      <p:ext uri="{BB962C8B-B14F-4D97-AF65-F5344CB8AC3E}">
        <p14:creationId xmlns:p14="http://schemas.microsoft.com/office/powerpoint/2010/main" val="194535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58DF-27E7-FB2B-8E9D-84C7B979A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ABBFA-6EAF-419A-8ABC-D9AB6E6473D5}"/>
              </a:ext>
            </a:extLst>
          </p:cNvPr>
          <p:cNvSpPr>
            <a:spLocks noGrp="1"/>
          </p:cNvSpPr>
          <p:nvPr>
            <p:ph sz="half" idx="1"/>
          </p:nvPr>
        </p:nvSpPr>
        <p:spPr>
          <a:xfrm>
            <a:off x="457200" y="1600200"/>
            <a:ext cx="4035425"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3AA0AC-A3A3-186D-3473-93E3BDE4A94B}"/>
              </a:ext>
            </a:extLst>
          </p:cNvPr>
          <p:cNvSpPr>
            <a:spLocks noGrp="1"/>
          </p:cNvSpPr>
          <p:nvPr>
            <p:ph sz="half" idx="2"/>
          </p:nvPr>
        </p:nvSpPr>
        <p:spPr>
          <a:xfrm>
            <a:off x="4645025" y="1600200"/>
            <a:ext cx="4035425"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1CA4D1A-B396-37EC-1957-8E5BA9917434}"/>
              </a:ext>
            </a:extLst>
          </p:cNvPr>
          <p:cNvSpPr>
            <a:spLocks noGrp="1"/>
          </p:cNvSpPr>
          <p:nvPr>
            <p:ph type="sldNum" idx="10"/>
          </p:nvPr>
        </p:nvSpPr>
        <p:spPr/>
        <p:txBody>
          <a:bodyPr/>
          <a:lstStyle>
            <a:lvl1pPr>
              <a:defRPr/>
            </a:lvl1pPr>
          </a:lstStyle>
          <a:p>
            <a:fld id="{BD6CF512-1252-41EC-92C5-2835092EA30C}" type="slidenum">
              <a:rPr lang="en-US" altLang="en-US"/>
              <a:pPr/>
              <a:t>‹#›</a:t>
            </a:fld>
            <a:endParaRPr lang="en-US" altLang="en-US"/>
          </a:p>
        </p:txBody>
      </p:sp>
    </p:spTree>
    <p:extLst>
      <p:ext uri="{BB962C8B-B14F-4D97-AF65-F5344CB8AC3E}">
        <p14:creationId xmlns:p14="http://schemas.microsoft.com/office/powerpoint/2010/main" val="191727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EFFC-AE38-4F3A-CB87-33600FD2EC6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D7D894-FAE8-C5F2-AC78-F44D22C132F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1ABB2-D7D6-5A1B-72EE-B6E45D014AE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9D2B39-C924-DB29-BB33-F7A2380330E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6EB97A-9DEF-9544-BA17-6B6B352048D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8D1F7A0-9DF6-CAC5-659F-6C77742D4EA3}"/>
              </a:ext>
            </a:extLst>
          </p:cNvPr>
          <p:cNvSpPr>
            <a:spLocks noGrp="1"/>
          </p:cNvSpPr>
          <p:nvPr>
            <p:ph type="sldNum" idx="10"/>
          </p:nvPr>
        </p:nvSpPr>
        <p:spPr/>
        <p:txBody>
          <a:bodyPr/>
          <a:lstStyle>
            <a:lvl1pPr>
              <a:defRPr/>
            </a:lvl1pPr>
          </a:lstStyle>
          <a:p>
            <a:fld id="{D39FED2C-364C-4144-AF6D-CE9B4ADE7AB9}" type="slidenum">
              <a:rPr lang="en-US" altLang="en-US"/>
              <a:pPr/>
              <a:t>‹#›</a:t>
            </a:fld>
            <a:endParaRPr lang="en-US" altLang="en-US"/>
          </a:p>
        </p:txBody>
      </p:sp>
    </p:spTree>
    <p:extLst>
      <p:ext uri="{BB962C8B-B14F-4D97-AF65-F5344CB8AC3E}">
        <p14:creationId xmlns:p14="http://schemas.microsoft.com/office/powerpoint/2010/main" val="375452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A85A-888B-B949-6B90-51CC6B9BFA0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2B5CBA0-85DA-D5F1-C4B8-596AE59E7477}"/>
              </a:ext>
            </a:extLst>
          </p:cNvPr>
          <p:cNvSpPr>
            <a:spLocks noGrp="1"/>
          </p:cNvSpPr>
          <p:nvPr>
            <p:ph type="sldNum" idx="10"/>
          </p:nvPr>
        </p:nvSpPr>
        <p:spPr/>
        <p:txBody>
          <a:bodyPr/>
          <a:lstStyle>
            <a:lvl1pPr>
              <a:defRPr/>
            </a:lvl1pPr>
          </a:lstStyle>
          <a:p>
            <a:fld id="{76C1148D-1BE6-49DA-8AE8-1F35C437B98F}" type="slidenum">
              <a:rPr lang="en-US" altLang="en-US"/>
              <a:pPr/>
              <a:t>‹#›</a:t>
            </a:fld>
            <a:endParaRPr lang="en-US" altLang="en-US"/>
          </a:p>
        </p:txBody>
      </p:sp>
    </p:spTree>
    <p:extLst>
      <p:ext uri="{BB962C8B-B14F-4D97-AF65-F5344CB8AC3E}">
        <p14:creationId xmlns:p14="http://schemas.microsoft.com/office/powerpoint/2010/main" val="29818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F013CC-9855-1F89-89D8-984BFA9CA72C}"/>
              </a:ext>
            </a:extLst>
          </p:cNvPr>
          <p:cNvSpPr>
            <a:spLocks noGrp="1"/>
          </p:cNvSpPr>
          <p:nvPr>
            <p:ph type="sldNum" idx="10"/>
          </p:nvPr>
        </p:nvSpPr>
        <p:spPr/>
        <p:txBody>
          <a:bodyPr/>
          <a:lstStyle>
            <a:lvl1pPr>
              <a:defRPr/>
            </a:lvl1pPr>
          </a:lstStyle>
          <a:p>
            <a:fld id="{F105BBA0-AFEA-4DA0-A23F-33B4F55C68EA}" type="slidenum">
              <a:rPr lang="en-US" altLang="en-US"/>
              <a:pPr/>
              <a:t>‹#›</a:t>
            </a:fld>
            <a:endParaRPr lang="en-US" altLang="en-US"/>
          </a:p>
        </p:txBody>
      </p:sp>
    </p:spTree>
    <p:extLst>
      <p:ext uri="{BB962C8B-B14F-4D97-AF65-F5344CB8AC3E}">
        <p14:creationId xmlns:p14="http://schemas.microsoft.com/office/powerpoint/2010/main" val="56564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3666-928F-EAFE-C91C-33D8A9744A0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753DC0-A637-63D6-0CE3-2C759594EFB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43930D-90EB-A147-9A22-C96950BF6E1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4B21A3DE-A826-511A-3B12-9640A076C115}"/>
              </a:ext>
            </a:extLst>
          </p:cNvPr>
          <p:cNvSpPr>
            <a:spLocks noGrp="1"/>
          </p:cNvSpPr>
          <p:nvPr>
            <p:ph type="sldNum" idx="10"/>
          </p:nvPr>
        </p:nvSpPr>
        <p:spPr/>
        <p:txBody>
          <a:bodyPr/>
          <a:lstStyle>
            <a:lvl1pPr>
              <a:defRPr/>
            </a:lvl1pPr>
          </a:lstStyle>
          <a:p>
            <a:fld id="{AA7FB963-6D75-4EDA-8F9E-E07D476A7E58}" type="slidenum">
              <a:rPr lang="en-US" altLang="en-US"/>
              <a:pPr/>
              <a:t>‹#›</a:t>
            </a:fld>
            <a:endParaRPr lang="en-US" altLang="en-US"/>
          </a:p>
        </p:txBody>
      </p:sp>
    </p:spTree>
    <p:extLst>
      <p:ext uri="{BB962C8B-B14F-4D97-AF65-F5344CB8AC3E}">
        <p14:creationId xmlns:p14="http://schemas.microsoft.com/office/powerpoint/2010/main" val="111166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DCBE-2A4D-CC09-F371-FADB40E372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AD9E66-5889-B0EE-34B0-144EDC114F7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570D8A-719F-5463-C6BE-63E479E5DD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08D0055-8D98-35D4-38ED-D2974B29E4D9}"/>
              </a:ext>
            </a:extLst>
          </p:cNvPr>
          <p:cNvSpPr>
            <a:spLocks noGrp="1"/>
          </p:cNvSpPr>
          <p:nvPr>
            <p:ph type="sldNum" idx="10"/>
          </p:nvPr>
        </p:nvSpPr>
        <p:spPr/>
        <p:txBody>
          <a:bodyPr/>
          <a:lstStyle>
            <a:lvl1pPr>
              <a:defRPr/>
            </a:lvl1pPr>
          </a:lstStyle>
          <a:p>
            <a:fld id="{65F8F07D-5755-4EC1-8453-9CA51B834182}" type="slidenum">
              <a:rPr lang="en-US" altLang="en-US"/>
              <a:pPr/>
              <a:t>‹#›</a:t>
            </a:fld>
            <a:endParaRPr lang="en-US" altLang="en-US"/>
          </a:p>
        </p:txBody>
      </p:sp>
    </p:spTree>
    <p:extLst>
      <p:ext uri="{BB962C8B-B14F-4D97-AF65-F5344CB8AC3E}">
        <p14:creationId xmlns:p14="http://schemas.microsoft.com/office/powerpoint/2010/main" val="113509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grpSp>
        <p:nvGrpSpPr>
          <p:cNvPr id="1025" name="Group 1">
            <a:extLst>
              <a:ext uri="{FF2B5EF4-FFF2-40B4-BE49-F238E27FC236}">
                <a16:creationId xmlns:a16="http://schemas.microsoft.com/office/drawing/2014/main" id="{B041E1D6-FF0E-58C1-DC31-76B35FEAD8DE}"/>
              </a:ext>
            </a:extLst>
          </p:cNvPr>
          <p:cNvGrpSpPr>
            <a:grpSpLocks/>
          </p:cNvGrpSpPr>
          <p:nvPr/>
        </p:nvGrpSpPr>
        <p:grpSpPr bwMode="auto">
          <a:xfrm>
            <a:off x="1588" y="0"/>
            <a:ext cx="9142412" cy="6845300"/>
            <a:chOff x="1" y="0"/>
            <a:chExt cx="5759" cy="4312"/>
          </a:xfrm>
        </p:grpSpPr>
        <p:sp>
          <p:nvSpPr>
            <p:cNvPr id="1026" name="Freeform 2">
              <a:extLst>
                <a:ext uri="{FF2B5EF4-FFF2-40B4-BE49-F238E27FC236}">
                  <a16:creationId xmlns:a16="http://schemas.microsoft.com/office/drawing/2014/main" id="{A162293A-FFE9-8BA8-878D-DD953A3253CA}"/>
                </a:ext>
              </a:extLst>
            </p:cNvPr>
            <p:cNvSpPr>
              <a:spLocks noChangeArrowheads="1"/>
            </p:cNvSpPr>
            <p:nvPr/>
          </p:nvSpPr>
          <p:spPr bwMode="auto">
            <a:xfrm>
              <a:off x="5045" y="2626"/>
              <a:ext cx="715" cy="1686"/>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690 0 0"/>
                <a:gd name="G12" fmla="*/ 1 0 51712"/>
                <a:gd name="G13" fmla="+- 1 0 0"/>
                <a:gd name="G14" fmla="+- 1 0 0"/>
                <a:gd name="G15" fmla="+- 1 0 0"/>
                <a:gd name="G16" fmla="+- 1 0 0"/>
                <a:gd name="G17" fmla="*/ 1 749 2"/>
                <a:gd name="G18" fmla="+- 1 0 0"/>
                <a:gd name="G19" fmla="+- 1 0 0"/>
                <a:gd name="G20" fmla="+- 1 0 0"/>
                <a:gd name="G21" fmla="+- 1 0 0"/>
                <a:gd name="G22" fmla="+- 1 0 0"/>
                <a:gd name="G23" fmla="+- 1 0 0"/>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 name="T48" fmla="*/ 0 w 717"/>
                <a:gd name="T49" fmla="*/ 0 h 1690"/>
                <a:gd name="T50" fmla="*/ 717 w 717"/>
                <a:gd name="T5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close/>
                </a:path>
              </a:pathLst>
            </a:custGeom>
            <a:gradFill rotWithShape="0">
              <a:gsLst>
                <a:gs pos="0">
                  <a:srgbClr val="3C1400"/>
                </a:gs>
                <a:gs pos="100000">
                  <a:srgbClr val="6221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 name="Freeform 3">
              <a:extLst>
                <a:ext uri="{FF2B5EF4-FFF2-40B4-BE49-F238E27FC236}">
                  <a16:creationId xmlns:a16="http://schemas.microsoft.com/office/drawing/2014/main" id="{552180E8-1004-E924-EB2B-ED6857D2B26B}"/>
                </a:ext>
              </a:extLst>
            </p:cNvPr>
            <p:cNvSpPr>
              <a:spLocks noChangeArrowheads="1"/>
            </p:cNvSpPr>
            <p:nvPr/>
          </p:nvSpPr>
          <p:spPr bwMode="auto">
            <a:xfrm>
              <a:off x="5386" y="3794"/>
              <a:ext cx="374" cy="518"/>
            </a:xfrm>
            <a:custGeom>
              <a:avLst/>
              <a:gdLst>
                <a:gd name="G0" fmla="+- 1 0 0"/>
                <a:gd name="G1" fmla="+- 1 0 0"/>
                <a:gd name="G2" fmla="+- 1 0 0"/>
                <a:gd name="G3" fmla="+- 1 0 0"/>
                <a:gd name="G4" fmla="+- 522 0 0"/>
                <a:gd name="G5" fmla="*/ 1 0 51712"/>
                <a:gd name="G6" fmla="+- 1 0 0"/>
                <a:gd name="G7" fmla="+- 1 0 0"/>
                <a:gd name="G8" fmla="+- 1 0 0"/>
                <a:gd name="G9" fmla="+- 1 0 0"/>
                <a:gd name="G10" fmla="+- 1 0 0"/>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 name="T22" fmla="*/ 0 w 377"/>
                <a:gd name="T23" fmla="*/ 0 h 522"/>
                <a:gd name="T24" fmla="*/ 377 w 377"/>
                <a:gd name="T25"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close/>
                </a:path>
              </a:pathLst>
            </a:custGeom>
            <a:gradFill rotWithShape="0">
              <a:gsLst>
                <a:gs pos="0">
                  <a:srgbClr val="3C1400"/>
                </a:gs>
                <a:gs pos="100000">
                  <a:srgbClr val="6221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Freeform 4">
              <a:extLst>
                <a:ext uri="{FF2B5EF4-FFF2-40B4-BE49-F238E27FC236}">
                  <a16:creationId xmlns:a16="http://schemas.microsoft.com/office/drawing/2014/main" id="{2CF20027-671A-4A1A-504B-94D35302545F}"/>
                </a:ext>
              </a:extLst>
            </p:cNvPr>
            <p:cNvSpPr>
              <a:spLocks noChangeArrowheads="1"/>
            </p:cNvSpPr>
            <p:nvPr/>
          </p:nvSpPr>
          <p:spPr bwMode="auto">
            <a:xfrm>
              <a:off x="5680" y="4214"/>
              <a:ext cx="80" cy="98"/>
            </a:xfrm>
            <a:custGeom>
              <a:avLst/>
              <a:gdLst>
                <a:gd name="G0" fmla="+- 102 0 0"/>
                <a:gd name="G1" fmla="+- 1 0 0"/>
                <a:gd name="G2" fmla="+- 1 0 0"/>
                <a:gd name="G3" fmla="+- 1 0 0"/>
                <a:gd name="G4" fmla="+- 1 0 0"/>
                <a:gd name="G5" fmla="+- 1 0 0"/>
                <a:gd name="G6" fmla="+- 102 0 0"/>
                <a:gd name="G7" fmla="+- 102 0 0"/>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 name="T16" fmla="*/ 0 w 84"/>
                <a:gd name="T17" fmla="*/ 0 h 102"/>
                <a:gd name="T18" fmla="*/ 84 w 84"/>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84" h="102">
                  <a:moveTo>
                    <a:pt x="0" y="102"/>
                  </a:moveTo>
                  <a:lnTo>
                    <a:pt x="18" y="102"/>
                  </a:lnTo>
                  <a:lnTo>
                    <a:pt x="48" y="60"/>
                  </a:lnTo>
                  <a:lnTo>
                    <a:pt x="84" y="24"/>
                  </a:lnTo>
                  <a:lnTo>
                    <a:pt x="84" y="0"/>
                  </a:lnTo>
                  <a:lnTo>
                    <a:pt x="42" y="54"/>
                  </a:lnTo>
                  <a:lnTo>
                    <a:pt x="0" y="102"/>
                  </a:lnTo>
                  <a:close/>
                </a:path>
              </a:pathLst>
            </a:custGeom>
            <a:gradFill rotWithShape="0">
              <a:gsLst>
                <a:gs pos="0">
                  <a:srgbClr val="3C1400"/>
                </a:gs>
                <a:gs pos="100000">
                  <a:srgbClr val="6221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029" name="Group 5">
              <a:extLst>
                <a:ext uri="{FF2B5EF4-FFF2-40B4-BE49-F238E27FC236}">
                  <a16:creationId xmlns:a16="http://schemas.microsoft.com/office/drawing/2014/main" id="{75A0EA5D-0BCB-CB88-4536-0BA51536C5A7}"/>
                </a:ext>
              </a:extLst>
            </p:cNvPr>
            <p:cNvGrpSpPr>
              <a:grpSpLocks/>
            </p:cNvGrpSpPr>
            <p:nvPr/>
          </p:nvGrpSpPr>
          <p:grpSpPr bwMode="auto">
            <a:xfrm>
              <a:off x="288" y="0"/>
              <a:ext cx="5094" cy="4312"/>
              <a:chOff x="288" y="0"/>
              <a:chExt cx="5094" cy="4312"/>
            </a:xfrm>
          </p:grpSpPr>
          <p:sp>
            <p:nvSpPr>
              <p:cNvPr id="1030" name="Freeform 6">
                <a:extLst>
                  <a:ext uri="{FF2B5EF4-FFF2-40B4-BE49-F238E27FC236}">
                    <a16:creationId xmlns:a16="http://schemas.microsoft.com/office/drawing/2014/main" id="{5070093E-455A-0B64-F669-EF730E761853}"/>
                  </a:ext>
                </a:extLst>
              </p:cNvPr>
              <p:cNvSpPr>
                <a:spLocks noChangeArrowheads="1"/>
              </p:cNvSpPr>
              <p:nvPr/>
            </p:nvSpPr>
            <p:spPr bwMode="auto">
              <a:xfrm>
                <a:off x="2789" y="0"/>
                <a:ext cx="68" cy="4312"/>
              </a:xfrm>
              <a:custGeom>
                <a:avLst/>
                <a:gdLst>
                  <a:gd name="G0" fmla="+- 1 0 0"/>
                  <a:gd name="G1" fmla="+- 1 0 0"/>
                  <a:gd name="G2" fmla="+- 1 0 0"/>
                  <a:gd name="G3" fmla="*/ 1 0 51712"/>
                  <a:gd name="G4" fmla="+- 1 0 0"/>
                  <a:gd name="G5" fmla="+- 1 0 0"/>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 name="T12" fmla="*/ 0 w 72"/>
                  <a:gd name="T13" fmla="*/ 0 h 4316"/>
                  <a:gd name="T14" fmla="*/ 72 w 72"/>
                  <a:gd name="T15" fmla="*/ 4316 h 4316"/>
                </a:gdLst>
                <a:ahLst/>
                <a:cxnLst>
                  <a:cxn ang="0">
                    <a:pos x="T0" y="T1"/>
                  </a:cxn>
                  <a:cxn ang="0">
                    <a:pos x="T2" y="T3"/>
                  </a:cxn>
                  <a:cxn ang="0">
                    <a:pos x="T4" y="T5"/>
                  </a:cxn>
                  <a:cxn ang="0">
                    <a:pos x="T6" y="T7"/>
                  </a:cxn>
                  <a:cxn ang="0">
                    <a:pos x="T8" y="T9"/>
                  </a:cxn>
                  <a:cxn ang="0">
                    <a:pos x="T10" y="T11"/>
                  </a:cxn>
                </a:cxnLst>
                <a:rect l="T12" t="T13" r="T14" b="T15"/>
                <a:pathLst>
                  <a:path w="72" h="4316">
                    <a:moveTo>
                      <a:pt x="0" y="0"/>
                    </a:moveTo>
                    <a:lnTo>
                      <a:pt x="60" y="4316"/>
                    </a:lnTo>
                    <a:lnTo>
                      <a:pt x="72" y="4316"/>
                    </a:lnTo>
                    <a:lnTo>
                      <a:pt x="12" y="0"/>
                    </a:lnTo>
                    <a:lnTo>
                      <a:pt x="0" y="0"/>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1" name="Freeform 7">
                <a:extLst>
                  <a:ext uri="{FF2B5EF4-FFF2-40B4-BE49-F238E27FC236}">
                    <a16:creationId xmlns:a16="http://schemas.microsoft.com/office/drawing/2014/main" id="{95126D8E-1E98-87C2-BC08-EA61E50B9D6D}"/>
                  </a:ext>
                </a:extLst>
              </p:cNvPr>
              <p:cNvSpPr>
                <a:spLocks noChangeArrowheads="1"/>
              </p:cNvSpPr>
              <p:nvPr/>
            </p:nvSpPr>
            <p:spPr bwMode="auto">
              <a:xfrm>
                <a:off x="3089" y="0"/>
                <a:ext cx="170" cy="4312"/>
              </a:xfrm>
              <a:custGeom>
                <a:avLst/>
                <a:gdLst>
                  <a:gd name="G0" fmla="+- 1 0 0"/>
                  <a:gd name="G1" fmla="*/ 1 0 51712"/>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4316 0 0"/>
                  <a:gd name="G16" fmla="*/ 1 0 51712"/>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 name="T64" fmla="*/ 0 w 174"/>
                  <a:gd name="T65" fmla="*/ 0 h 4316"/>
                  <a:gd name="T66" fmla="*/ 174 w 174"/>
                  <a:gd name="T67"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2" name="Freeform 8">
                <a:extLst>
                  <a:ext uri="{FF2B5EF4-FFF2-40B4-BE49-F238E27FC236}">
                    <a16:creationId xmlns:a16="http://schemas.microsoft.com/office/drawing/2014/main" id="{7274C746-7A75-2B42-E061-0BEE514C16C0}"/>
                  </a:ext>
                </a:extLst>
              </p:cNvPr>
              <p:cNvSpPr>
                <a:spLocks noChangeArrowheads="1"/>
              </p:cNvSpPr>
              <p:nvPr/>
            </p:nvSpPr>
            <p:spPr bwMode="auto">
              <a:xfrm>
                <a:off x="3358" y="0"/>
                <a:ext cx="333" cy="4312"/>
              </a:xfrm>
              <a:custGeom>
                <a:avLst/>
                <a:gdLst>
                  <a:gd name="G0" fmla="+- 1 0 0"/>
                  <a:gd name="G1" fmla="+- 1 0 0"/>
                  <a:gd name="G2" fmla="+- 1 0 0"/>
                  <a:gd name="G3" fmla="+- 1175 0 0"/>
                  <a:gd name="G4" fmla="+- 1 0 0"/>
                  <a:gd name="G5" fmla="+- 1 0 0"/>
                  <a:gd name="G6" fmla="+- 1 0 0"/>
                  <a:gd name="G7" fmla="+- 1 0 0"/>
                  <a:gd name="G8" fmla="*/ 1 0 51712"/>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51712"/>
                  <a:gd name="G23" fmla="+- 1 0 0"/>
                  <a:gd name="G24" fmla="+- 1 0 0"/>
                  <a:gd name="G25" fmla="+- 1 0 0"/>
                  <a:gd name="G26" fmla="+- 1 0 0"/>
                  <a:gd name="G27" fmla="+- 1 0 0"/>
                  <a:gd name="G28" fmla="+- 1 0 0"/>
                  <a:gd name="G29" fmla="*/ 1 0 51712"/>
                  <a:gd name="G30" fmla="+- 1 0 0"/>
                  <a:gd name="G31" fmla="+- 1 0 0"/>
                  <a:gd name="G32" fmla="+- 1 0 0"/>
                  <a:gd name="G33" fmla="+- 1 0 0"/>
                  <a:gd name="G34" fmla="+- 1 0 0"/>
                  <a:gd name="G35" fmla="+- 1 0 0"/>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 name="T72" fmla="*/ 0 w 335"/>
                  <a:gd name="T73" fmla="*/ 0 h 4316"/>
                  <a:gd name="T74" fmla="*/ 335 w 335"/>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3" name="Freeform 9">
                <a:extLst>
                  <a:ext uri="{FF2B5EF4-FFF2-40B4-BE49-F238E27FC236}">
                    <a16:creationId xmlns:a16="http://schemas.microsoft.com/office/drawing/2014/main" id="{B88933F7-4562-F07C-A3A1-45B8BA7557A2}"/>
                  </a:ext>
                </a:extLst>
              </p:cNvPr>
              <p:cNvSpPr>
                <a:spLocks noChangeArrowheads="1"/>
              </p:cNvSpPr>
              <p:nvPr/>
            </p:nvSpPr>
            <p:spPr bwMode="auto">
              <a:xfrm>
                <a:off x="3676" y="0"/>
                <a:ext cx="423" cy="4312"/>
              </a:xfrm>
              <a:custGeom>
                <a:avLst/>
                <a:gdLst>
                  <a:gd name="G0" fmla="+- 1 0 0"/>
                  <a:gd name="G1" fmla="+- 1 0 0"/>
                  <a:gd name="G2" fmla="+- 1 0 0"/>
                  <a:gd name="G3" fmla="+- 1 0 0"/>
                  <a:gd name="G4" fmla="+- 1 0 0"/>
                  <a:gd name="G5" fmla="+- 1 0 0"/>
                  <a:gd name="G6" fmla="+- 1 0 0"/>
                  <a:gd name="G7" fmla="+- 1 0 0"/>
                  <a:gd name="G8" fmla="*/ 1 0 51712"/>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 name="T72" fmla="*/ 0 w 425"/>
                  <a:gd name="T73" fmla="*/ 0 h 4316"/>
                  <a:gd name="T74" fmla="*/ 425 w 425"/>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Freeform 10">
                <a:extLst>
                  <a:ext uri="{FF2B5EF4-FFF2-40B4-BE49-F238E27FC236}">
                    <a16:creationId xmlns:a16="http://schemas.microsoft.com/office/drawing/2014/main" id="{9BDB4D8E-2DF7-0E12-C9A0-695FAC87C3D9}"/>
                  </a:ext>
                </a:extLst>
              </p:cNvPr>
              <p:cNvSpPr>
                <a:spLocks noChangeArrowheads="1"/>
              </p:cNvSpPr>
              <p:nvPr/>
            </p:nvSpPr>
            <p:spPr bwMode="auto">
              <a:xfrm>
                <a:off x="3946" y="0"/>
                <a:ext cx="554" cy="4312"/>
              </a:xfrm>
              <a:custGeom>
                <a:avLst/>
                <a:gdLst>
                  <a:gd name="G0" fmla="+- 1 0 0"/>
                  <a:gd name="G1" fmla="+- 1 0 0"/>
                  <a:gd name="G2" fmla="+- 1 0 0"/>
                  <a:gd name="G3" fmla="+- 1 0 0"/>
                  <a:gd name="G4" fmla="+- 1 0 0"/>
                  <a:gd name="G5" fmla="+- 1 0 0"/>
                  <a:gd name="G6" fmla="+- 1 0 0"/>
                  <a:gd name="G7" fmla="+- 1 0 0"/>
                  <a:gd name="G8" fmla="*/ 1 0 51712"/>
                  <a:gd name="G9" fmla="+- 1 0 0"/>
                  <a:gd name="G10" fmla="+- 1 0 0"/>
                  <a:gd name="G11" fmla="+- 1 0 0"/>
                  <a:gd name="G12" fmla="+- 1 0 0"/>
                  <a:gd name="G13" fmla="+- 1 0 0"/>
                  <a:gd name="G14" fmla="+- 1 0 0"/>
                  <a:gd name="G15" fmla="+- 1 0 0"/>
                  <a:gd name="G16" fmla="+- 1732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51712"/>
                  <a:gd name="G32" fmla="+- 1 0 0"/>
                  <a:gd name="G33" fmla="+- 1 0 0"/>
                  <a:gd name="G34" fmla="+- 1 0 0"/>
                  <a:gd name="G35" fmla="+- 1 0 0"/>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 name="T72" fmla="*/ 0 w 556"/>
                  <a:gd name="T73" fmla="*/ 0 h 4316"/>
                  <a:gd name="T74" fmla="*/ 556 w 556"/>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5" name="Freeform 11">
                <a:extLst>
                  <a:ext uri="{FF2B5EF4-FFF2-40B4-BE49-F238E27FC236}">
                    <a16:creationId xmlns:a16="http://schemas.microsoft.com/office/drawing/2014/main" id="{BB1E4EEB-2F7F-8061-DDC7-638BCBDCE91E}"/>
                  </a:ext>
                </a:extLst>
              </p:cNvPr>
              <p:cNvSpPr>
                <a:spLocks noChangeArrowheads="1"/>
              </p:cNvSpPr>
              <p:nvPr/>
            </p:nvSpPr>
            <p:spPr bwMode="auto">
              <a:xfrm>
                <a:off x="4246" y="0"/>
                <a:ext cx="686" cy="4312"/>
              </a:xfrm>
              <a:custGeom>
                <a:avLst/>
                <a:gdLst>
                  <a:gd name="G0" fmla="+- 1 0 0"/>
                  <a:gd name="G1" fmla="+- 1 0 0"/>
                  <a:gd name="G2" fmla="+- 1 0 0"/>
                  <a:gd name="G3" fmla="+- 1 0 0"/>
                  <a:gd name="G4" fmla="+- 1 0 0"/>
                  <a:gd name="G5" fmla="+- 1 0 0"/>
                  <a:gd name="G6" fmla="+- 1 0 0"/>
                  <a:gd name="G7" fmla="+- 1 0 0"/>
                  <a:gd name="G8" fmla="*/ 1 0 51712"/>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4046 0 0"/>
                  <a:gd name="G28" fmla="+- 1 0 0"/>
                  <a:gd name="G29" fmla="+- 1 0 0"/>
                  <a:gd name="G30" fmla="+- 1 0 0"/>
                  <a:gd name="G31" fmla="+- 1 0 0"/>
                  <a:gd name="G32" fmla="+- 1 0 0"/>
                  <a:gd name="G33" fmla="+- 1 0 0"/>
                  <a:gd name="G34" fmla="+- 1 0 0"/>
                  <a:gd name="G35" fmla="+- 1 0 0"/>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 name="T72" fmla="*/ 0 w 688"/>
                  <a:gd name="T73" fmla="*/ 0 h 4316"/>
                  <a:gd name="T74" fmla="*/ 688 w 688"/>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6" name="Freeform 12">
                <a:extLst>
                  <a:ext uri="{FF2B5EF4-FFF2-40B4-BE49-F238E27FC236}">
                    <a16:creationId xmlns:a16="http://schemas.microsoft.com/office/drawing/2014/main" id="{44B0CFC9-A31E-E58C-2157-E1FA1A5FDFF2}"/>
                  </a:ext>
                </a:extLst>
              </p:cNvPr>
              <p:cNvSpPr>
                <a:spLocks noChangeArrowheads="1"/>
              </p:cNvSpPr>
              <p:nvPr/>
            </p:nvSpPr>
            <p:spPr bwMode="auto">
              <a:xfrm>
                <a:off x="4522" y="0"/>
                <a:ext cx="860" cy="4312"/>
              </a:xfrm>
              <a:custGeom>
                <a:avLst/>
                <a:gdLst>
                  <a:gd name="G0" fmla="+- 1 0 0"/>
                  <a:gd name="G1" fmla="+- 1 0 0"/>
                  <a:gd name="G2" fmla="+- 1 0 0"/>
                  <a:gd name="G3" fmla="*/ 1 0 51712"/>
                  <a:gd name="G4" fmla="+- 1 0 0"/>
                  <a:gd name="G5" fmla="+- 1 0 0"/>
                  <a:gd name="G6" fmla="+- 1 0 0"/>
                  <a:gd name="G7" fmla="+- 1 0 0"/>
                  <a:gd name="G8" fmla="+- 1 0 0"/>
                  <a:gd name="G9" fmla="+- 1 0 0"/>
                  <a:gd name="G10" fmla="+- 1 0 0"/>
                  <a:gd name="G11" fmla="*/ 1 0 51712"/>
                  <a:gd name="G12" fmla="+- 1 0 0"/>
                  <a:gd name="G13" fmla="+- 1 0 0"/>
                  <a:gd name="G14" fmla="+- 1 0 0"/>
                  <a:gd name="G15" fmla="+- 1 0 0"/>
                  <a:gd name="G16" fmla="+- 1 0 0"/>
                  <a:gd name="G17" fmla="+- 1 0 0"/>
                  <a:gd name="G18" fmla="+- 1 0 0"/>
                  <a:gd name="G19" fmla="+- 1 0 0"/>
                  <a:gd name="G20" fmla="*/ 1 0 51712"/>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51712"/>
                  <a:gd name="G44" fmla="+- 3021 0 0"/>
                  <a:gd name="G45" fmla="cos G43 G44"/>
                  <a:gd name="G46" fmla="+- 1 0 0"/>
                  <a:gd name="G47" fmla="+- 1 0 0"/>
                  <a:gd name="G48" fmla="+- 1 0 0"/>
                  <a:gd name="G49" fmla="+- 1 0 0"/>
                  <a:gd name="G50" fmla="+- 1 0 0"/>
                  <a:gd name="G51" fmla="+- 1 0 0"/>
                  <a:gd name="G52" fmla="+- 1 0 0"/>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 name="T102" fmla="*/ 0 w 861"/>
                  <a:gd name="T103" fmla="*/ 0 h 4316"/>
                  <a:gd name="T104" fmla="*/ 861 w 861"/>
                  <a:gd name="T10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7" name="Freeform 13">
                <a:extLst>
                  <a:ext uri="{FF2B5EF4-FFF2-40B4-BE49-F238E27FC236}">
                    <a16:creationId xmlns:a16="http://schemas.microsoft.com/office/drawing/2014/main" id="{7AEE91C5-22DB-FCC7-0194-85930A04924A}"/>
                  </a:ext>
                </a:extLst>
              </p:cNvPr>
              <p:cNvSpPr>
                <a:spLocks noChangeArrowheads="1"/>
              </p:cNvSpPr>
              <p:nvPr/>
            </p:nvSpPr>
            <p:spPr bwMode="auto">
              <a:xfrm>
                <a:off x="2399" y="0"/>
                <a:ext cx="146" cy="431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51712"/>
                  <a:gd name="G26" fmla="+- 2278 0 0"/>
                  <a:gd name="G27" fmla="*/ 1 0 51712"/>
                  <a:gd name="G28" fmla="*/ 1 0 51712"/>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51712"/>
                  <a:gd name="G42" fmla="+- 1 0 0"/>
                  <a:gd name="G43" fmla="+- 1 0 0"/>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 name="T88" fmla="*/ 0 w 149"/>
                  <a:gd name="T89" fmla="*/ 0 h 4316"/>
                  <a:gd name="T90" fmla="*/ 149 w 149"/>
                  <a:gd name="T91"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8" name="Freeform 14">
                <a:extLst>
                  <a:ext uri="{FF2B5EF4-FFF2-40B4-BE49-F238E27FC236}">
                    <a16:creationId xmlns:a16="http://schemas.microsoft.com/office/drawing/2014/main" id="{F51B7964-54B4-0F99-D548-F7ACA9B49B28}"/>
                  </a:ext>
                </a:extLst>
              </p:cNvPr>
              <p:cNvSpPr>
                <a:spLocks noChangeArrowheads="1"/>
              </p:cNvSpPr>
              <p:nvPr/>
            </p:nvSpPr>
            <p:spPr bwMode="auto">
              <a:xfrm>
                <a:off x="1967" y="0"/>
                <a:ext cx="296" cy="431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51712"/>
                  <a:gd name="G18" fmla="+- 2374 0 0"/>
                  <a:gd name="G19" fmla="*/ 1 0 51712"/>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51712"/>
                  <a:gd name="G34" fmla="+- 1 0 0"/>
                  <a:gd name="G35" fmla="+- 1 0 0"/>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 name="T72" fmla="*/ 0 w 299"/>
                  <a:gd name="T73" fmla="*/ 0 h 4316"/>
                  <a:gd name="T74" fmla="*/ 299 w 299"/>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9" name="Freeform 15">
                <a:extLst>
                  <a:ext uri="{FF2B5EF4-FFF2-40B4-BE49-F238E27FC236}">
                    <a16:creationId xmlns:a16="http://schemas.microsoft.com/office/drawing/2014/main" id="{24C88C44-F0CB-96F5-D99D-64461EEA8945}"/>
                  </a:ext>
                </a:extLst>
              </p:cNvPr>
              <p:cNvSpPr>
                <a:spLocks noChangeArrowheads="1"/>
              </p:cNvSpPr>
              <p:nvPr/>
            </p:nvSpPr>
            <p:spPr bwMode="auto">
              <a:xfrm>
                <a:off x="1566" y="0"/>
                <a:ext cx="421" cy="4312"/>
              </a:xfrm>
              <a:custGeom>
                <a:avLst/>
                <a:gdLst>
                  <a:gd name="G0" fmla="+- 1 0 0"/>
                  <a:gd name="G1" fmla="+- 1 0 0"/>
                  <a:gd name="G2" fmla="+- 1 0 0"/>
                  <a:gd name="G3" fmla="+- 1 0 0"/>
                  <a:gd name="G4" fmla="+- 1 0 0"/>
                  <a:gd name="G5" fmla="+- 1 0 0"/>
                  <a:gd name="G6" fmla="+- 1 0 0"/>
                  <a:gd name="G7" fmla="+- 1 0 0"/>
                  <a:gd name="G8" fmla="*/ 1 0 51712"/>
                  <a:gd name="G9" fmla="+- 2122 0 0"/>
                  <a:gd name="G10" fmla="*/ 1 0 51712"/>
                  <a:gd name="G11" fmla="+- 1 0 0"/>
                  <a:gd name="G12" fmla="+- 1 0 0"/>
                  <a:gd name="G13" fmla="+- 1 0 0"/>
                  <a:gd name="G14" fmla="+- 1 0 0"/>
                  <a:gd name="G15" fmla="+- 1 0 0"/>
                  <a:gd name="G16" fmla="*/ 1 0 51712"/>
                  <a:gd name="G17" fmla="+- 1 0 0"/>
                  <a:gd name="G18" fmla="+- 1 0 0"/>
                  <a:gd name="G19" fmla="+- 1 0 0"/>
                  <a:gd name="G20" fmla="+- 1 0 0"/>
                  <a:gd name="G21" fmla="+- 1 0 0"/>
                  <a:gd name="G22" fmla="+- 1 0 0"/>
                  <a:gd name="G23" fmla="+- 1 0 0"/>
                  <a:gd name="G24" fmla="+- 1 0 0"/>
                  <a:gd name="G25" fmla="+- 1 0 0"/>
                  <a:gd name="G26" fmla="*/ 1 0 51712"/>
                  <a:gd name="G27" fmla="+- 1 0 0"/>
                  <a:gd name="G28" fmla="+- 1 0 0"/>
                  <a:gd name="G29" fmla="+- 1 0 0"/>
                  <a:gd name="G30" fmla="+- 1 0 0"/>
                  <a:gd name="G31" fmla="+- 1 0 0"/>
                  <a:gd name="G32" fmla="+- 1 0 0"/>
                  <a:gd name="G33" fmla="+- 1 0 0"/>
                  <a:gd name="G34" fmla="+- 1 0 0"/>
                  <a:gd name="G35" fmla="+- 1 0 0"/>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 name="T72" fmla="*/ 0 w 424"/>
                  <a:gd name="T73" fmla="*/ 0 h 4316"/>
                  <a:gd name="T74" fmla="*/ 424 w 424"/>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0" name="Freeform 16">
                <a:extLst>
                  <a:ext uri="{FF2B5EF4-FFF2-40B4-BE49-F238E27FC236}">
                    <a16:creationId xmlns:a16="http://schemas.microsoft.com/office/drawing/2014/main" id="{0F393497-5DAB-EE3D-2737-A2FDF974FAB5}"/>
                  </a:ext>
                </a:extLst>
              </p:cNvPr>
              <p:cNvSpPr>
                <a:spLocks noChangeArrowheads="1"/>
              </p:cNvSpPr>
              <p:nvPr/>
            </p:nvSpPr>
            <p:spPr bwMode="auto">
              <a:xfrm>
                <a:off x="1128" y="0"/>
                <a:ext cx="571" cy="4312"/>
              </a:xfrm>
              <a:custGeom>
                <a:avLst/>
                <a:gdLst>
                  <a:gd name="G0" fmla="*/ 1 0 51712"/>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51712"/>
                  <a:gd name="G17" fmla="+- 2146 0 0"/>
                  <a:gd name="G18" fmla="*/ 1 0 51712"/>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51712"/>
                  <a:gd name="G35" fmla="*/ 1 0 51712"/>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 name="T72" fmla="*/ 0 w 574"/>
                  <a:gd name="T73" fmla="*/ 0 h 4316"/>
                  <a:gd name="T74" fmla="*/ 574 w 574"/>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1" name="Freeform 17">
                <a:extLst>
                  <a:ext uri="{FF2B5EF4-FFF2-40B4-BE49-F238E27FC236}">
                    <a16:creationId xmlns:a16="http://schemas.microsoft.com/office/drawing/2014/main" id="{3AD7F25A-F148-6A6B-D702-44C357B97A59}"/>
                  </a:ext>
                </a:extLst>
              </p:cNvPr>
              <p:cNvSpPr>
                <a:spLocks noChangeArrowheads="1"/>
              </p:cNvSpPr>
              <p:nvPr/>
            </p:nvSpPr>
            <p:spPr bwMode="auto">
              <a:xfrm>
                <a:off x="702" y="0"/>
                <a:ext cx="733" cy="4312"/>
              </a:xfrm>
              <a:custGeom>
                <a:avLst/>
                <a:gdLst>
                  <a:gd name="G0" fmla="*/ 1 0 51712"/>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2098 0 0"/>
                  <a:gd name="G18" fmla="*/ 1 0 51712"/>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51712"/>
                  <a:gd name="G35" fmla="*/ 1 0 51712"/>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 name="T72" fmla="*/ 0 w 735"/>
                  <a:gd name="T73" fmla="*/ 0 h 4316"/>
                  <a:gd name="T74" fmla="*/ 735 w 735"/>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2" name="Freeform 18">
                <a:extLst>
                  <a:ext uri="{FF2B5EF4-FFF2-40B4-BE49-F238E27FC236}">
                    <a16:creationId xmlns:a16="http://schemas.microsoft.com/office/drawing/2014/main" id="{7BB57C52-27D7-F412-FFDE-E80D76A578A8}"/>
                  </a:ext>
                </a:extLst>
              </p:cNvPr>
              <p:cNvSpPr>
                <a:spLocks noChangeArrowheads="1"/>
              </p:cNvSpPr>
              <p:nvPr/>
            </p:nvSpPr>
            <p:spPr bwMode="auto">
              <a:xfrm>
                <a:off x="288" y="0"/>
                <a:ext cx="836" cy="431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0"/>
                  <a:gd name="G14" fmla="+- 1 0 0"/>
                  <a:gd name="G15" fmla="+- 1 0 0"/>
                  <a:gd name="G16" fmla="+- 1 0 0"/>
                  <a:gd name="G17" fmla="+- 1 0 0"/>
                  <a:gd name="G18" fmla="+- 1 0 0"/>
                  <a:gd name="G19" fmla="+- 1 0 0"/>
                  <a:gd name="G20" fmla="*/ 1 0 51712"/>
                  <a:gd name="G21" fmla="+- 2200 0 0"/>
                  <a:gd name="G22" fmla="*/ 1 0 51712"/>
                  <a:gd name="G23" fmla="+- 1 0 0"/>
                  <a:gd name="G24" fmla="+- 1 0 0"/>
                  <a:gd name="G25" fmla="+- 1 0 0"/>
                  <a:gd name="G26" fmla="+- 1 0 0"/>
                  <a:gd name="G27" fmla="+- 1 0 0"/>
                  <a:gd name="G28" fmla="+- 1 0 0"/>
                  <a:gd name="G29" fmla="+- 1 0 0"/>
                  <a:gd name="G30" fmla="+- 1 0 0"/>
                  <a:gd name="G31" fmla="+- 1 0 0"/>
                  <a:gd name="G32" fmla="+- 1 0 0"/>
                  <a:gd name="G33" fmla="+- 1 0 0"/>
                  <a:gd name="G34" fmla="*/ 1 38249 38528"/>
                  <a:gd name="G35" fmla="*/ 1 63095 51712"/>
                  <a:gd name="G36" fmla="*/ G35 1 180"/>
                  <a:gd name="G37" fmla="*/ G34 1 G36"/>
                  <a:gd name="G38" fmla="+- 1 0 0"/>
                  <a:gd name="G39" fmla="+- 1 0 0"/>
                  <a:gd name="G40" fmla="+- 1 0 0"/>
                  <a:gd name="G41" fmla="*/ 1 0 51712"/>
                  <a:gd name="G42" fmla="+- 1 0 0"/>
                  <a:gd name="G43" fmla="+- 1 0 0"/>
                  <a:gd name="G44" fmla="+- 1 0 0"/>
                  <a:gd name="G45" fmla="+- 1 0 0"/>
                  <a:gd name="G46" fmla="+- 1 0 0"/>
                  <a:gd name="G47" fmla="*/ 1 0 51712"/>
                  <a:gd name="G48" fmla="+- 1 0 0"/>
                  <a:gd name="G49" fmla="+- 1 0 0"/>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 name="T94" fmla="*/ 0 w 837"/>
                  <a:gd name="T95" fmla="*/ 0 h 4316"/>
                  <a:gd name="T96" fmla="*/ 837 w 837"/>
                  <a:gd name="T97"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43" name="Freeform 19">
              <a:extLst>
                <a:ext uri="{FF2B5EF4-FFF2-40B4-BE49-F238E27FC236}">
                  <a16:creationId xmlns:a16="http://schemas.microsoft.com/office/drawing/2014/main" id="{D747D18E-31BC-6CE0-F96B-3EA745B631C9}"/>
                </a:ext>
              </a:extLst>
            </p:cNvPr>
            <p:cNvSpPr>
              <a:spLocks noChangeArrowheads="1"/>
            </p:cNvSpPr>
            <p:nvPr/>
          </p:nvSpPr>
          <p:spPr bwMode="auto">
            <a:xfrm>
              <a:off x="6" y="2901"/>
              <a:ext cx="602" cy="1411"/>
            </a:xfrm>
            <a:custGeom>
              <a:avLst/>
              <a:gdLst>
                <a:gd name="G0" fmla="+- 54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54 0 0"/>
                <a:gd name="G19" fmla="+- 54 0 0"/>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 name="T40" fmla="*/ 0 w 604"/>
                <a:gd name="T41" fmla="*/ 0 h 1415"/>
                <a:gd name="T42" fmla="*/ 604 w 604"/>
                <a:gd name="T43" fmla="*/ 141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close/>
                </a:path>
              </a:pathLst>
            </a:custGeom>
            <a:gradFill rotWithShape="0">
              <a:gsLst>
                <a:gs pos="0">
                  <a:srgbClr val="3C1400"/>
                </a:gs>
                <a:gs pos="100000">
                  <a:srgbClr val="6221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4" name="Freeform 20">
              <a:extLst>
                <a:ext uri="{FF2B5EF4-FFF2-40B4-BE49-F238E27FC236}">
                  <a16:creationId xmlns:a16="http://schemas.microsoft.com/office/drawing/2014/main" id="{4AEA1D53-FE55-E773-E39A-0345A1F7B574}"/>
                </a:ext>
              </a:extLst>
            </p:cNvPr>
            <p:cNvSpPr>
              <a:spLocks noChangeArrowheads="1"/>
            </p:cNvSpPr>
            <p:nvPr/>
          </p:nvSpPr>
          <p:spPr bwMode="auto">
            <a:xfrm>
              <a:off x="6" y="3890"/>
              <a:ext cx="224" cy="422"/>
            </a:xfrm>
            <a:custGeom>
              <a:avLst/>
              <a:gdLst>
                <a:gd name="G0" fmla="+- 30 0 0"/>
                <a:gd name="G1" fmla="+- 1 0 0"/>
                <a:gd name="G2" fmla="+- 1 0 0"/>
                <a:gd name="G3" fmla="+- 1 0 0"/>
                <a:gd name="G4" fmla="+- 1 0 0"/>
                <a:gd name="G5" fmla="+- 1 0 0"/>
                <a:gd name="G6" fmla="+- 1 0 0"/>
                <a:gd name="G7" fmla="+- 30 0 0"/>
                <a:gd name="G8" fmla="+- 30 0 0"/>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 name="T18" fmla="*/ 0 w 227"/>
                <a:gd name="T19" fmla="*/ 0 h 426"/>
                <a:gd name="T20" fmla="*/ 227 w 227"/>
                <a:gd name="T21"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27" h="426">
                  <a:moveTo>
                    <a:pt x="0" y="30"/>
                  </a:moveTo>
                  <a:lnTo>
                    <a:pt x="108" y="240"/>
                  </a:lnTo>
                  <a:lnTo>
                    <a:pt x="215" y="426"/>
                  </a:lnTo>
                  <a:lnTo>
                    <a:pt x="227" y="426"/>
                  </a:lnTo>
                  <a:lnTo>
                    <a:pt x="167" y="330"/>
                  </a:lnTo>
                  <a:lnTo>
                    <a:pt x="114" y="222"/>
                  </a:lnTo>
                  <a:lnTo>
                    <a:pt x="0" y="0"/>
                  </a:lnTo>
                  <a:lnTo>
                    <a:pt x="0" y="30"/>
                  </a:lnTo>
                  <a:close/>
                </a:path>
              </a:pathLst>
            </a:custGeom>
            <a:gradFill rotWithShape="0">
              <a:gsLst>
                <a:gs pos="0">
                  <a:srgbClr val="3C1400"/>
                </a:gs>
                <a:gs pos="100000">
                  <a:srgbClr val="6221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5" name="Freeform 21">
              <a:extLst>
                <a:ext uri="{FF2B5EF4-FFF2-40B4-BE49-F238E27FC236}">
                  <a16:creationId xmlns:a16="http://schemas.microsoft.com/office/drawing/2014/main" id="{9598481A-DAEE-CD0B-DA44-5441BA613A6F}"/>
                </a:ext>
              </a:extLst>
            </p:cNvPr>
            <p:cNvSpPr>
              <a:spLocks noChangeArrowheads="1"/>
            </p:cNvSpPr>
            <p:nvPr/>
          </p:nvSpPr>
          <p:spPr bwMode="auto">
            <a:xfrm>
              <a:off x="4776" y="0"/>
              <a:ext cx="980" cy="178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0"/>
                <a:gd name="G14" fmla="+- 1 0 0"/>
                <a:gd name="G15" fmla="+- 1 0 0"/>
                <a:gd name="G16" fmla="+- 1 0 0"/>
                <a:gd name="G17" fmla="+- 1 0 0"/>
                <a:gd name="G18" fmla="+- 1 0 0"/>
                <a:gd name="G19" fmla="*/ 1 0 51712"/>
                <a:gd name="G20" fmla="+- 1121 0 0"/>
                <a:gd name="G21" fmla="cos G19 G20"/>
                <a:gd name="G22" fmla="+- 1 0 0"/>
                <a:gd name="G23" fmla="+- 1 0 0"/>
                <a:gd name="G24" fmla="+- 1 0 0"/>
                <a:gd name="G25" fmla="+- 1 0 0"/>
                <a:gd name="G26" fmla="+- 1 0 0"/>
                <a:gd name="G27" fmla="+- 1 0 0"/>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 name="T52" fmla="*/ 0 w 981"/>
                <a:gd name="T53" fmla="*/ 0 h 1786"/>
                <a:gd name="T54" fmla="*/ 981 w 981"/>
                <a:gd name="T55"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close/>
                </a:path>
              </a:pathLst>
            </a:custGeom>
            <a:gradFill rotWithShape="0">
              <a:gsLst>
                <a:gs pos="0">
                  <a:srgbClr val="78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6" name="Freeform 22">
              <a:extLst>
                <a:ext uri="{FF2B5EF4-FFF2-40B4-BE49-F238E27FC236}">
                  <a16:creationId xmlns:a16="http://schemas.microsoft.com/office/drawing/2014/main" id="{193B5CF7-25D3-9CDE-237D-4A255AF84805}"/>
                </a:ext>
              </a:extLst>
            </p:cNvPr>
            <p:cNvSpPr>
              <a:spLocks noChangeArrowheads="1"/>
            </p:cNvSpPr>
            <p:nvPr/>
          </p:nvSpPr>
          <p:spPr bwMode="auto">
            <a:xfrm>
              <a:off x="5041" y="0"/>
              <a:ext cx="715" cy="841"/>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w 717"/>
                <a:gd name="T25" fmla="*/ 0 h 845"/>
                <a:gd name="T26" fmla="*/ 717 w 717"/>
                <a:gd name="T27"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rgbClr val="800000"/>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7" name="Freeform 23">
              <a:extLst>
                <a:ext uri="{FF2B5EF4-FFF2-40B4-BE49-F238E27FC236}">
                  <a16:creationId xmlns:a16="http://schemas.microsoft.com/office/drawing/2014/main" id="{BAD78DDF-0E27-DE8E-8CB1-7044461E9093}"/>
                </a:ext>
              </a:extLst>
            </p:cNvPr>
            <p:cNvSpPr>
              <a:spLocks noChangeArrowheads="1"/>
            </p:cNvSpPr>
            <p:nvPr/>
          </p:nvSpPr>
          <p:spPr bwMode="auto">
            <a:xfrm>
              <a:off x="5352" y="0"/>
              <a:ext cx="404" cy="410"/>
            </a:xfrm>
            <a:custGeom>
              <a:avLst/>
              <a:gdLst>
                <a:gd name="G0" fmla="+- 1 0 0"/>
                <a:gd name="G1" fmla="+- 1 0 0"/>
                <a:gd name="G2" fmla="+- 1 0 0"/>
                <a:gd name="G3" fmla="*/ 1 0 51712"/>
                <a:gd name="G4" fmla="+- 1 0 0"/>
                <a:gd name="G5" fmla="+- 1 0 0"/>
                <a:gd name="G6" fmla="+- 1 0 0"/>
                <a:gd name="G7" fmla="+- 1 0 0"/>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w 407"/>
                <a:gd name="T19" fmla="*/ 0 h 414"/>
                <a:gd name="T20" fmla="*/ 407 w 407"/>
                <a:gd name="T21"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407" h="414">
                  <a:moveTo>
                    <a:pt x="407" y="414"/>
                  </a:moveTo>
                  <a:lnTo>
                    <a:pt x="407" y="396"/>
                  </a:lnTo>
                  <a:lnTo>
                    <a:pt x="222" y="192"/>
                  </a:lnTo>
                  <a:lnTo>
                    <a:pt x="12" y="0"/>
                  </a:lnTo>
                  <a:lnTo>
                    <a:pt x="0" y="0"/>
                  </a:lnTo>
                  <a:lnTo>
                    <a:pt x="108" y="102"/>
                  </a:lnTo>
                  <a:lnTo>
                    <a:pt x="216" y="204"/>
                  </a:lnTo>
                  <a:lnTo>
                    <a:pt x="407" y="414"/>
                  </a:lnTo>
                  <a:close/>
                </a:path>
              </a:pathLst>
            </a:custGeom>
            <a:solidFill>
              <a:srgbClr val="800000"/>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8" name="Freeform 24">
              <a:extLst>
                <a:ext uri="{FF2B5EF4-FFF2-40B4-BE49-F238E27FC236}">
                  <a16:creationId xmlns:a16="http://schemas.microsoft.com/office/drawing/2014/main" id="{FC883B11-E48B-4B57-544A-29ABA7D214EA}"/>
                </a:ext>
              </a:extLst>
            </p:cNvPr>
            <p:cNvSpPr>
              <a:spLocks noChangeArrowheads="1"/>
            </p:cNvSpPr>
            <p:nvPr/>
          </p:nvSpPr>
          <p:spPr bwMode="auto">
            <a:xfrm>
              <a:off x="6" y="0"/>
              <a:ext cx="854" cy="1405"/>
            </a:xfrm>
            <a:custGeom>
              <a:avLst/>
              <a:gdLst>
                <a:gd name="G0" fmla="+- 1361 0 0"/>
                <a:gd name="G1" fmla="+- 1409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361 0 0"/>
                <a:gd name="G19" fmla="+- 1361 0 0"/>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 name="T40" fmla="*/ 0 w 855"/>
                <a:gd name="T41" fmla="*/ 0 h 1409"/>
                <a:gd name="T42" fmla="*/ 855 w 855"/>
                <a:gd name="T43"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close/>
                </a:path>
              </a:pathLst>
            </a:custGeom>
            <a:gradFill rotWithShape="0">
              <a:gsLst>
                <a:gs pos="0">
                  <a:srgbClr val="78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9" name="Freeform 25">
              <a:extLst>
                <a:ext uri="{FF2B5EF4-FFF2-40B4-BE49-F238E27FC236}">
                  <a16:creationId xmlns:a16="http://schemas.microsoft.com/office/drawing/2014/main" id="{4C407791-CD7F-357A-D18E-77D51E567E01}"/>
                </a:ext>
              </a:extLst>
            </p:cNvPr>
            <p:cNvSpPr>
              <a:spLocks noChangeArrowheads="1"/>
            </p:cNvSpPr>
            <p:nvPr/>
          </p:nvSpPr>
          <p:spPr bwMode="auto">
            <a:xfrm>
              <a:off x="6" y="0"/>
              <a:ext cx="584" cy="595"/>
            </a:xfrm>
            <a:custGeom>
              <a:avLst/>
              <a:gdLst>
                <a:gd name="G0" fmla="+- 1 0 0"/>
                <a:gd name="G1" fmla="+- 1 0 0"/>
                <a:gd name="G2" fmla="+- 1 0 0"/>
                <a:gd name="G3" fmla="*/ 1 0 51712"/>
                <a:gd name="G4" fmla="+- 1 0 0"/>
                <a:gd name="G5" fmla="+- 575 0 0"/>
                <a:gd name="G6" fmla="+- 599 0 0"/>
                <a:gd name="G7" fmla="+- 1 0 0"/>
                <a:gd name="G8" fmla="*/ 1 0 51712"/>
                <a:gd name="G9" fmla="+- 1 0 0"/>
                <a:gd name="G10" fmla="+- 1 0 0"/>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w 586"/>
                <a:gd name="T25" fmla="*/ 0 h 599"/>
                <a:gd name="T26" fmla="*/ 586 w 586"/>
                <a:gd name="T2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rgbClr val="800000"/>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0" name="Freeform 26">
              <a:extLst>
                <a:ext uri="{FF2B5EF4-FFF2-40B4-BE49-F238E27FC236}">
                  <a16:creationId xmlns:a16="http://schemas.microsoft.com/office/drawing/2014/main" id="{9388CED0-8DBC-0DFD-4CAF-C44CBDD8FB19}"/>
                </a:ext>
              </a:extLst>
            </p:cNvPr>
            <p:cNvSpPr>
              <a:spLocks noChangeArrowheads="1"/>
            </p:cNvSpPr>
            <p:nvPr/>
          </p:nvSpPr>
          <p:spPr bwMode="auto">
            <a:xfrm>
              <a:off x="6" y="0"/>
              <a:ext cx="266" cy="248"/>
            </a:xfrm>
            <a:custGeom>
              <a:avLst/>
              <a:gdLst>
                <a:gd name="G0" fmla="*/ 1 0 51712"/>
                <a:gd name="G1" fmla="+- 1 0 0"/>
                <a:gd name="G2" fmla="+- 1 0 0"/>
                <a:gd name="G3" fmla="+- 1 0 0"/>
                <a:gd name="G4" fmla="+- 234 0 0"/>
                <a:gd name="G5" fmla="+- 252 0 0"/>
                <a:gd name="G6" fmla="+- 1 0 0"/>
                <a:gd name="G7" fmla="*/ 1 0 51712"/>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w 269"/>
                <a:gd name="T19" fmla="*/ 0 h 252"/>
                <a:gd name="T20" fmla="*/ 269 w 269"/>
                <a:gd name="T2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69" h="252">
                  <a:moveTo>
                    <a:pt x="269" y="0"/>
                  </a:moveTo>
                  <a:lnTo>
                    <a:pt x="251" y="0"/>
                  </a:lnTo>
                  <a:lnTo>
                    <a:pt x="120" y="114"/>
                  </a:lnTo>
                  <a:lnTo>
                    <a:pt x="60" y="174"/>
                  </a:lnTo>
                  <a:lnTo>
                    <a:pt x="0" y="234"/>
                  </a:lnTo>
                  <a:lnTo>
                    <a:pt x="0" y="252"/>
                  </a:lnTo>
                  <a:lnTo>
                    <a:pt x="126" y="120"/>
                  </a:lnTo>
                  <a:lnTo>
                    <a:pt x="269" y="0"/>
                  </a:lnTo>
                  <a:close/>
                </a:path>
              </a:pathLst>
            </a:custGeom>
            <a:solidFill>
              <a:srgbClr val="800000"/>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1" name="Line 27">
              <a:extLst>
                <a:ext uri="{FF2B5EF4-FFF2-40B4-BE49-F238E27FC236}">
                  <a16:creationId xmlns:a16="http://schemas.microsoft.com/office/drawing/2014/main" id="{FEA6AA32-2BE9-5F20-DF4F-13ADB9B67257}"/>
                </a:ext>
              </a:extLst>
            </p:cNvPr>
            <p:cNvSpPr>
              <a:spLocks noChangeShapeType="1"/>
            </p:cNvSpPr>
            <p:nvPr/>
          </p:nvSpPr>
          <p:spPr bwMode="auto">
            <a:xfrm>
              <a:off x="1" y="2749"/>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2" name="Line 28">
              <a:extLst>
                <a:ext uri="{FF2B5EF4-FFF2-40B4-BE49-F238E27FC236}">
                  <a16:creationId xmlns:a16="http://schemas.microsoft.com/office/drawing/2014/main" id="{7FF06094-E968-C2A9-5CDF-9F5F5B1146DF}"/>
                </a:ext>
              </a:extLst>
            </p:cNvPr>
            <p:cNvSpPr>
              <a:spLocks noChangeShapeType="1"/>
            </p:cNvSpPr>
            <p:nvPr/>
          </p:nvSpPr>
          <p:spPr bwMode="auto">
            <a:xfrm>
              <a:off x="1" y="2356"/>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3" name="Line 29">
              <a:extLst>
                <a:ext uri="{FF2B5EF4-FFF2-40B4-BE49-F238E27FC236}">
                  <a16:creationId xmlns:a16="http://schemas.microsoft.com/office/drawing/2014/main" id="{F7A5E18B-9C0E-6585-3F65-05ABC6865712}"/>
                </a:ext>
              </a:extLst>
            </p:cNvPr>
            <p:cNvSpPr>
              <a:spLocks noChangeShapeType="1"/>
            </p:cNvSpPr>
            <p:nvPr/>
          </p:nvSpPr>
          <p:spPr bwMode="auto">
            <a:xfrm>
              <a:off x="1" y="3142"/>
              <a:ext cx="5754" cy="0"/>
            </a:xfrm>
            <a:prstGeom prst="line">
              <a:avLst/>
            </a:prstGeom>
            <a:noFill/>
            <a:ln w="15840" cap="sq">
              <a:solidFill>
                <a:srgbClr val="6221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54" name="Group 30">
              <a:extLst>
                <a:ext uri="{FF2B5EF4-FFF2-40B4-BE49-F238E27FC236}">
                  <a16:creationId xmlns:a16="http://schemas.microsoft.com/office/drawing/2014/main" id="{D13E2C17-B7D6-37B9-A707-787A427CDDDC}"/>
                </a:ext>
              </a:extLst>
            </p:cNvPr>
            <p:cNvGrpSpPr>
              <a:grpSpLocks/>
            </p:cNvGrpSpPr>
            <p:nvPr/>
          </p:nvGrpSpPr>
          <p:grpSpPr bwMode="auto">
            <a:xfrm>
              <a:off x="1" y="392"/>
              <a:ext cx="5754" cy="1567"/>
              <a:chOff x="1" y="392"/>
              <a:chExt cx="5754" cy="1567"/>
            </a:xfrm>
          </p:grpSpPr>
          <p:sp>
            <p:nvSpPr>
              <p:cNvPr id="1055" name="Line 31">
                <a:extLst>
                  <a:ext uri="{FF2B5EF4-FFF2-40B4-BE49-F238E27FC236}">
                    <a16:creationId xmlns:a16="http://schemas.microsoft.com/office/drawing/2014/main" id="{308BAA03-B5F9-9C11-5E0B-3D15D45E3227}"/>
                  </a:ext>
                </a:extLst>
              </p:cNvPr>
              <p:cNvSpPr>
                <a:spLocks noChangeShapeType="1"/>
              </p:cNvSpPr>
              <p:nvPr/>
            </p:nvSpPr>
            <p:spPr bwMode="auto">
              <a:xfrm>
                <a:off x="1" y="783"/>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6" name="Line 32">
                <a:extLst>
                  <a:ext uri="{FF2B5EF4-FFF2-40B4-BE49-F238E27FC236}">
                    <a16:creationId xmlns:a16="http://schemas.microsoft.com/office/drawing/2014/main" id="{CB21CFF8-A553-5780-55BA-D03660276852}"/>
                  </a:ext>
                </a:extLst>
              </p:cNvPr>
              <p:cNvSpPr>
                <a:spLocks noChangeShapeType="1"/>
              </p:cNvSpPr>
              <p:nvPr/>
            </p:nvSpPr>
            <p:spPr bwMode="auto">
              <a:xfrm>
                <a:off x="1" y="1960"/>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7" name="Line 33">
                <a:extLst>
                  <a:ext uri="{FF2B5EF4-FFF2-40B4-BE49-F238E27FC236}">
                    <a16:creationId xmlns:a16="http://schemas.microsoft.com/office/drawing/2014/main" id="{7367E198-15B8-0E44-C49D-9E7F15808025}"/>
                  </a:ext>
                </a:extLst>
              </p:cNvPr>
              <p:cNvSpPr>
                <a:spLocks noChangeShapeType="1"/>
              </p:cNvSpPr>
              <p:nvPr/>
            </p:nvSpPr>
            <p:spPr bwMode="auto">
              <a:xfrm>
                <a:off x="1" y="1567"/>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8" name="Line 34">
                <a:extLst>
                  <a:ext uri="{FF2B5EF4-FFF2-40B4-BE49-F238E27FC236}">
                    <a16:creationId xmlns:a16="http://schemas.microsoft.com/office/drawing/2014/main" id="{A4EBDF95-DF49-30E1-C772-26D24F27A20D}"/>
                  </a:ext>
                </a:extLst>
              </p:cNvPr>
              <p:cNvSpPr>
                <a:spLocks noChangeShapeType="1"/>
              </p:cNvSpPr>
              <p:nvPr/>
            </p:nvSpPr>
            <p:spPr bwMode="auto">
              <a:xfrm>
                <a:off x="1" y="1174"/>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9" name="Line 35">
                <a:extLst>
                  <a:ext uri="{FF2B5EF4-FFF2-40B4-BE49-F238E27FC236}">
                    <a16:creationId xmlns:a16="http://schemas.microsoft.com/office/drawing/2014/main" id="{84CDD43B-9277-E0B6-3C86-1528E1F1D7C3}"/>
                  </a:ext>
                </a:extLst>
              </p:cNvPr>
              <p:cNvSpPr>
                <a:spLocks noChangeShapeType="1"/>
              </p:cNvSpPr>
              <p:nvPr/>
            </p:nvSpPr>
            <p:spPr bwMode="auto">
              <a:xfrm>
                <a:off x="1" y="392"/>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60" name="Line 36">
              <a:extLst>
                <a:ext uri="{FF2B5EF4-FFF2-40B4-BE49-F238E27FC236}">
                  <a16:creationId xmlns:a16="http://schemas.microsoft.com/office/drawing/2014/main" id="{4825611E-5B99-D3FA-4712-A6D566BCFC51}"/>
                </a:ext>
              </a:extLst>
            </p:cNvPr>
            <p:cNvSpPr>
              <a:spLocks noChangeShapeType="1"/>
            </p:cNvSpPr>
            <p:nvPr/>
          </p:nvSpPr>
          <p:spPr bwMode="auto">
            <a:xfrm>
              <a:off x="1" y="3928"/>
              <a:ext cx="5754" cy="0"/>
            </a:xfrm>
            <a:prstGeom prst="line">
              <a:avLst/>
            </a:prstGeom>
            <a:noFill/>
            <a:ln w="15840" cap="sq">
              <a:solidFill>
                <a:srgbClr val="6221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1" name="Line 37">
              <a:extLst>
                <a:ext uri="{FF2B5EF4-FFF2-40B4-BE49-F238E27FC236}">
                  <a16:creationId xmlns:a16="http://schemas.microsoft.com/office/drawing/2014/main" id="{3400CBAD-6149-4612-F2EF-D8CB3CED55BC}"/>
                </a:ext>
              </a:extLst>
            </p:cNvPr>
            <p:cNvSpPr>
              <a:spLocks noChangeShapeType="1"/>
            </p:cNvSpPr>
            <p:nvPr/>
          </p:nvSpPr>
          <p:spPr bwMode="auto">
            <a:xfrm>
              <a:off x="1" y="3535"/>
              <a:ext cx="5754" cy="0"/>
            </a:xfrm>
            <a:prstGeom prst="line">
              <a:avLst/>
            </a:prstGeom>
            <a:noFill/>
            <a:ln w="15840" cap="sq">
              <a:solidFill>
                <a:srgbClr val="6221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62" name="Rectangle 38">
            <a:extLst>
              <a:ext uri="{FF2B5EF4-FFF2-40B4-BE49-F238E27FC236}">
                <a16:creationId xmlns:a16="http://schemas.microsoft.com/office/drawing/2014/main" id="{E20F5FBB-C3F7-23EF-586E-94999E3D67F8}"/>
              </a:ext>
            </a:extLst>
          </p:cNvPr>
          <p:cNvSpPr>
            <a:spLocks noGrp="1" noChangeArrowheads="1"/>
          </p:cNvSpPr>
          <p:nvPr>
            <p:ph type="title"/>
          </p:nvPr>
        </p:nvSpPr>
        <p:spPr bwMode="auto">
          <a:xfrm>
            <a:off x="457200" y="277813"/>
            <a:ext cx="822325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en-US"/>
              <a:t>Click to edit the title text format</a:t>
            </a:r>
          </a:p>
        </p:txBody>
      </p:sp>
      <p:sp>
        <p:nvSpPr>
          <p:cNvPr id="1063" name="Text Box 39">
            <a:extLst>
              <a:ext uri="{FF2B5EF4-FFF2-40B4-BE49-F238E27FC236}">
                <a16:creationId xmlns:a16="http://schemas.microsoft.com/office/drawing/2014/main" id="{9216C4A0-8618-623C-307B-AFDD93F2114E}"/>
              </a:ext>
            </a:extLst>
          </p:cNvPr>
          <p:cNvSpPr txBox="1">
            <a:spLocks noChangeArrowheads="1"/>
          </p:cNvSpPr>
          <p:nvPr/>
        </p:nvSpPr>
        <p:spPr bwMode="auto">
          <a:xfrm>
            <a:off x="457200" y="6243638"/>
            <a:ext cx="21336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64" name="Text Box 40">
            <a:extLst>
              <a:ext uri="{FF2B5EF4-FFF2-40B4-BE49-F238E27FC236}">
                <a16:creationId xmlns:a16="http://schemas.microsoft.com/office/drawing/2014/main" id="{DE50C0B9-D16B-02E1-E10E-3916EDCAE032}"/>
              </a:ext>
            </a:extLst>
          </p:cNvPr>
          <p:cNvSpPr txBox="1">
            <a:spLocks noChangeArrowheads="1"/>
          </p:cNvSpPr>
          <p:nvPr/>
        </p:nvSpPr>
        <p:spPr bwMode="auto">
          <a:xfrm>
            <a:off x="3124200" y="6248400"/>
            <a:ext cx="28956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65" name="Rectangle 41">
            <a:extLst>
              <a:ext uri="{FF2B5EF4-FFF2-40B4-BE49-F238E27FC236}">
                <a16:creationId xmlns:a16="http://schemas.microsoft.com/office/drawing/2014/main" id="{CFC7DBF1-88A7-A083-C9BF-94B1CA3ED542}"/>
              </a:ext>
            </a:extLst>
          </p:cNvPr>
          <p:cNvSpPr>
            <a:spLocks noGrp="1" noChangeArrowheads="1"/>
          </p:cNvSpPr>
          <p:nvPr>
            <p:ph type="sldNum"/>
          </p:nvPr>
        </p:nvSpPr>
        <p:spPr bwMode="auto">
          <a:xfrm>
            <a:off x="6553200" y="6243638"/>
            <a:ext cx="212725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defRPr>
            </a:lvl1pPr>
          </a:lstStyle>
          <a:p>
            <a:fld id="{874088A3-D026-4951-90FB-333BBBB995F9}" type="slidenum">
              <a:rPr lang="en-US" altLang="en-US"/>
              <a:pPr/>
              <a:t>‹#›</a:t>
            </a:fld>
            <a:endParaRPr lang="en-US" altLang="en-US"/>
          </a:p>
        </p:txBody>
      </p:sp>
      <p:sp>
        <p:nvSpPr>
          <p:cNvPr id="1066" name="Rectangle 42">
            <a:extLst>
              <a:ext uri="{FF2B5EF4-FFF2-40B4-BE49-F238E27FC236}">
                <a16:creationId xmlns:a16="http://schemas.microsoft.com/office/drawing/2014/main" id="{0466134B-7412-84D6-C79B-93E7F029A313}"/>
              </a:ext>
            </a:extLst>
          </p:cNvPr>
          <p:cNvSpPr>
            <a:spLocks noGrp="1" noChangeArrowheads="1"/>
          </p:cNvSpPr>
          <p:nvPr>
            <p:ph type="body" idx="1"/>
          </p:nvPr>
        </p:nvSpPr>
        <p:spPr bwMode="auto">
          <a:xfrm>
            <a:off x="457200" y="1600200"/>
            <a:ext cx="82232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FFFFCC"/>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grpSp>
        <p:nvGrpSpPr>
          <p:cNvPr id="2049" name="Group 1">
            <a:extLst>
              <a:ext uri="{FF2B5EF4-FFF2-40B4-BE49-F238E27FC236}">
                <a16:creationId xmlns:a16="http://schemas.microsoft.com/office/drawing/2014/main" id="{699629F5-AE0B-3CD0-B4A2-2F71064FE668}"/>
              </a:ext>
            </a:extLst>
          </p:cNvPr>
          <p:cNvGrpSpPr>
            <a:grpSpLocks/>
          </p:cNvGrpSpPr>
          <p:nvPr/>
        </p:nvGrpSpPr>
        <p:grpSpPr bwMode="auto">
          <a:xfrm>
            <a:off x="0" y="0"/>
            <a:ext cx="9142413" cy="6845300"/>
            <a:chOff x="0" y="0"/>
            <a:chExt cx="5759" cy="4312"/>
          </a:xfrm>
        </p:grpSpPr>
        <p:sp>
          <p:nvSpPr>
            <p:cNvPr id="2050" name="Freeform 2">
              <a:extLst>
                <a:ext uri="{FF2B5EF4-FFF2-40B4-BE49-F238E27FC236}">
                  <a16:creationId xmlns:a16="http://schemas.microsoft.com/office/drawing/2014/main" id="{015BEBE6-6D9C-D5FF-6C72-1D34D5762309}"/>
                </a:ext>
              </a:extLst>
            </p:cNvPr>
            <p:cNvSpPr>
              <a:spLocks noChangeArrowheads="1"/>
            </p:cNvSpPr>
            <p:nvPr/>
          </p:nvSpPr>
          <p:spPr bwMode="auto">
            <a:xfrm>
              <a:off x="5044" y="2626"/>
              <a:ext cx="715" cy="1686"/>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690 0 0"/>
                <a:gd name="G12" fmla="*/ 1 0 51712"/>
                <a:gd name="G13" fmla="+- 1 0 0"/>
                <a:gd name="G14" fmla="+- 1 0 0"/>
                <a:gd name="G15" fmla="+- 1 0 0"/>
                <a:gd name="G16" fmla="+- 1 0 0"/>
                <a:gd name="G17" fmla="*/ 1 749 2"/>
                <a:gd name="G18" fmla="+- 1 0 0"/>
                <a:gd name="G19" fmla="+- 1 0 0"/>
                <a:gd name="G20" fmla="+- 1 0 0"/>
                <a:gd name="G21" fmla="+- 1 0 0"/>
                <a:gd name="G22" fmla="+- 1 0 0"/>
                <a:gd name="G23" fmla="+- 1 0 0"/>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 name="T48" fmla="*/ 0 w 717"/>
                <a:gd name="T49" fmla="*/ 0 h 1690"/>
                <a:gd name="T50" fmla="*/ 717 w 717"/>
                <a:gd name="T5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close/>
                </a:path>
              </a:pathLst>
            </a:custGeom>
            <a:gradFill rotWithShape="0">
              <a:gsLst>
                <a:gs pos="0">
                  <a:srgbClr val="3C1400"/>
                </a:gs>
                <a:gs pos="100000">
                  <a:srgbClr val="6221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Freeform 3">
              <a:extLst>
                <a:ext uri="{FF2B5EF4-FFF2-40B4-BE49-F238E27FC236}">
                  <a16:creationId xmlns:a16="http://schemas.microsoft.com/office/drawing/2014/main" id="{323D27A1-CC75-3EF9-5244-F3CB7E4AAB93}"/>
                </a:ext>
              </a:extLst>
            </p:cNvPr>
            <p:cNvSpPr>
              <a:spLocks noChangeArrowheads="1"/>
            </p:cNvSpPr>
            <p:nvPr/>
          </p:nvSpPr>
          <p:spPr bwMode="auto">
            <a:xfrm>
              <a:off x="5385" y="3794"/>
              <a:ext cx="374" cy="518"/>
            </a:xfrm>
            <a:custGeom>
              <a:avLst/>
              <a:gdLst>
                <a:gd name="G0" fmla="+- 1 0 0"/>
                <a:gd name="G1" fmla="+- 1 0 0"/>
                <a:gd name="G2" fmla="+- 1 0 0"/>
                <a:gd name="G3" fmla="+- 1 0 0"/>
                <a:gd name="G4" fmla="+- 522 0 0"/>
                <a:gd name="G5" fmla="*/ 1 0 51712"/>
                <a:gd name="G6" fmla="+- 1 0 0"/>
                <a:gd name="G7" fmla="+- 1 0 0"/>
                <a:gd name="G8" fmla="+- 1 0 0"/>
                <a:gd name="G9" fmla="+- 1 0 0"/>
                <a:gd name="G10" fmla="+- 1 0 0"/>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 name="T22" fmla="*/ 0 w 377"/>
                <a:gd name="T23" fmla="*/ 0 h 522"/>
                <a:gd name="T24" fmla="*/ 377 w 377"/>
                <a:gd name="T25"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close/>
                </a:path>
              </a:pathLst>
            </a:custGeom>
            <a:gradFill rotWithShape="0">
              <a:gsLst>
                <a:gs pos="0">
                  <a:srgbClr val="3C1400"/>
                </a:gs>
                <a:gs pos="100000">
                  <a:srgbClr val="6221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Freeform 4">
              <a:extLst>
                <a:ext uri="{FF2B5EF4-FFF2-40B4-BE49-F238E27FC236}">
                  <a16:creationId xmlns:a16="http://schemas.microsoft.com/office/drawing/2014/main" id="{ED4976E7-CD08-5107-4E6A-06A6AF9A53B4}"/>
                </a:ext>
              </a:extLst>
            </p:cNvPr>
            <p:cNvSpPr>
              <a:spLocks noChangeArrowheads="1"/>
            </p:cNvSpPr>
            <p:nvPr/>
          </p:nvSpPr>
          <p:spPr bwMode="auto">
            <a:xfrm>
              <a:off x="5679" y="4214"/>
              <a:ext cx="80" cy="98"/>
            </a:xfrm>
            <a:custGeom>
              <a:avLst/>
              <a:gdLst>
                <a:gd name="G0" fmla="+- 102 0 0"/>
                <a:gd name="G1" fmla="+- 1 0 0"/>
                <a:gd name="G2" fmla="+- 1 0 0"/>
                <a:gd name="G3" fmla="+- 1 0 0"/>
                <a:gd name="G4" fmla="+- 1 0 0"/>
                <a:gd name="G5" fmla="+- 1 0 0"/>
                <a:gd name="G6" fmla="+- 102 0 0"/>
                <a:gd name="G7" fmla="+- 102 0 0"/>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 name="T16" fmla="*/ 0 w 84"/>
                <a:gd name="T17" fmla="*/ 0 h 102"/>
                <a:gd name="T18" fmla="*/ 84 w 84"/>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84" h="102">
                  <a:moveTo>
                    <a:pt x="0" y="102"/>
                  </a:moveTo>
                  <a:lnTo>
                    <a:pt x="18" y="102"/>
                  </a:lnTo>
                  <a:lnTo>
                    <a:pt x="48" y="60"/>
                  </a:lnTo>
                  <a:lnTo>
                    <a:pt x="84" y="24"/>
                  </a:lnTo>
                  <a:lnTo>
                    <a:pt x="84" y="0"/>
                  </a:lnTo>
                  <a:lnTo>
                    <a:pt x="42" y="54"/>
                  </a:lnTo>
                  <a:lnTo>
                    <a:pt x="0" y="102"/>
                  </a:lnTo>
                  <a:close/>
                </a:path>
              </a:pathLst>
            </a:custGeom>
            <a:gradFill rotWithShape="0">
              <a:gsLst>
                <a:gs pos="0">
                  <a:srgbClr val="3C1400"/>
                </a:gs>
                <a:gs pos="100000">
                  <a:srgbClr val="6221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053" name="Group 5">
              <a:extLst>
                <a:ext uri="{FF2B5EF4-FFF2-40B4-BE49-F238E27FC236}">
                  <a16:creationId xmlns:a16="http://schemas.microsoft.com/office/drawing/2014/main" id="{F61C1C37-3E4C-1F10-323F-7A020B1620C6}"/>
                </a:ext>
              </a:extLst>
            </p:cNvPr>
            <p:cNvGrpSpPr>
              <a:grpSpLocks/>
            </p:cNvGrpSpPr>
            <p:nvPr/>
          </p:nvGrpSpPr>
          <p:grpSpPr bwMode="auto">
            <a:xfrm>
              <a:off x="287" y="0"/>
              <a:ext cx="5094" cy="4312"/>
              <a:chOff x="287" y="0"/>
              <a:chExt cx="5094" cy="4312"/>
            </a:xfrm>
          </p:grpSpPr>
          <p:sp>
            <p:nvSpPr>
              <p:cNvPr id="2054" name="Freeform 6">
                <a:extLst>
                  <a:ext uri="{FF2B5EF4-FFF2-40B4-BE49-F238E27FC236}">
                    <a16:creationId xmlns:a16="http://schemas.microsoft.com/office/drawing/2014/main" id="{5EADDF1E-CAB8-A3C7-0AE7-A33794CB8AC6}"/>
                  </a:ext>
                </a:extLst>
              </p:cNvPr>
              <p:cNvSpPr>
                <a:spLocks noChangeArrowheads="1"/>
              </p:cNvSpPr>
              <p:nvPr/>
            </p:nvSpPr>
            <p:spPr bwMode="auto">
              <a:xfrm>
                <a:off x="2788" y="0"/>
                <a:ext cx="68" cy="4312"/>
              </a:xfrm>
              <a:custGeom>
                <a:avLst/>
                <a:gdLst>
                  <a:gd name="G0" fmla="+- 1 0 0"/>
                  <a:gd name="G1" fmla="+- 1 0 0"/>
                  <a:gd name="G2" fmla="+- 1 0 0"/>
                  <a:gd name="G3" fmla="*/ 1 0 51712"/>
                  <a:gd name="G4" fmla="+- 1 0 0"/>
                  <a:gd name="G5" fmla="+- 1 0 0"/>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 name="T12" fmla="*/ 0 w 72"/>
                  <a:gd name="T13" fmla="*/ 0 h 4316"/>
                  <a:gd name="T14" fmla="*/ 72 w 72"/>
                  <a:gd name="T15" fmla="*/ 4316 h 4316"/>
                </a:gdLst>
                <a:ahLst/>
                <a:cxnLst>
                  <a:cxn ang="0">
                    <a:pos x="T0" y="T1"/>
                  </a:cxn>
                  <a:cxn ang="0">
                    <a:pos x="T2" y="T3"/>
                  </a:cxn>
                  <a:cxn ang="0">
                    <a:pos x="T4" y="T5"/>
                  </a:cxn>
                  <a:cxn ang="0">
                    <a:pos x="T6" y="T7"/>
                  </a:cxn>
                  <a:cxn ang="0">
                    <a:pos x="T8" y="T9"/>
                  </a:cxn>
                  <a:cxn ang="0">
                    <a:pos x="T10" y="T11"/>
                  </a:cxn>
                </a:cxnLst>
                <a:rect l="T12" t="T13" r="T14" b="T15"/>
                <a:pathLst>
                  <a:path w="72" h="4316">
                    <a:moveTo>
                      <a:pt x="0" y="0"/>
                    </a:moveTo>
                    <a:lnTo>
                      <a:pt x="60" y="4316"/>
                    </a:lnTo>
                    <a:lnTo>
                      <a:pt x="72" y="4316"/>
                    </a:lnTo>
                    <a:lnTo>
                      <a:pt x="12" y="0"/>
                    </a:lnTo>
                    <a:lnTo>
                      <a:pt x="0" y="0"/>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Freeform 7">
                <a:extLst>
                  <a:ext uri="{FF2B5EF4-FFF2-40B4-BE49-F238E27FC236}">
                    <a16:creationId xmlns:a16="http://schemas.microsoft.com/office/drawing/2014/main" id="{422B108C-FF5B-1A70-A2D2-FFA26B248EF4}"/>
                  </a:ext>
                </a:extLst>
              </p:cNvPr>
              <p:cNvSpPr>
                <a:spLocks noChangeArrowheads="1"/>
              </p:cNvSpPr>
              <p:nvPr/>
            </p:nvSpPr>
            <p:spPr bwMode="auto">
              <a:xfrm>
                <a:off x="3088" y="0"/>
                <a:ext cx="170" cy="4312"/>
              </a:xfrm>
              <a:custGeom>
                <a:avLst/>
                <a:gdLst>
                  <a:gd name="G0" fmla="+- 1 0 0"/>
                  <a:gd name="G1" fmla="*/ 1 0 51712"/>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4316 0 0"/>
                  <a:gd name="G16" fmla="*/ 1 0 51712"/>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 name="T64" fmla="*/ 0 w 174"/>
                  <a:gd name="T65" fmla="*/ 0 h 4316"/>
                  <a:gd name="T66" fmla="*/ 174 w 174"/>
                  <a:gd name="T67"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Freeform 8">
                <a:extLst>
                  <a:ext uri="{FF2B5EF4-FFF2-40B4-BE49-F238E27FC236}">
                    <a16:creationId xmlns:a16="http://schemas.microsoft.com/office/drawing/2014/main" id="{578142CC-53AF-563D-2E91-E9E4C86542C5}"/>
                  </a:ext>
                </a:extLst>
              </p:cNvPr>
              <p:cNvSpPr>
                <a:spLocks noChangeArrowheads="1"/>
              </p:cNvSpPr>
              <p:nvPr/>
            </p:nvSpPr>
            <p:spPr bwMode="auto">
              <a:xfrm>
                <a:off x="3357" y="0"/>
                <a:ext cx="333" cy="4312"/>
              </a:xfrm>
              <a:custGeom>
                <a:avLst/>
                <a:gdLst>
                  <a:gd name="G0" fmla="+- 1 0 0"/>
                  <a:gd name="G1" fmla="+- 1 0 0"/>
                  <a:gd name="G2" fmla="+- 1 0 0"/>
                  <a:gd name="G3" fmla="+- 1175 0 0"/>
                  <a:gd name="G4" fmla="+- 1 0 0"/>
                  <a:gd name="G5" fmla="+- 1 0 0"/>
                  <a:gd name="G6" fmla="+- 1 0 0"/>
                  <a:gd name="G7" fmla="+- 1 0 0"/>
                  <a:gd name="G8" fmla="*/ 1 0 51712"/>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51712"/>
                  <a:gd name="G23" fmla="+- 1 0 0"/>
                  <a:gd name="G24" fmla="+- 1 0 0"/>
                  <a:gd name="G25" fmla="+- 1 0 0"/>
                  <a:gd name="G26" fmla="+- 1 0 0"/>
                  <a:gd name="G27" fmla="+- 1 0 0"/>
                  <a:gd name="G28" fmla="+- 1 0 0"/>
                  <a:gd name="G29" fmla="*/ 1 0 51712"/>
                  <a:gd name="G30" fmla="+- 1 0 0"/>
                  <a:gd name="G31" fmla="+- 1 0 0"/>
                  <a:gd name="G32" fmla="+- 1 0 0"/>
                  <a:gd name="G33" fmla="+- 1 0 0"/>
                  <a:gd name="G34" fmla="+- 1 0 0"/>
                  <a:gd name="G35" fmla="+- 1 0 0"/>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 name="T72" fmla="*/ 0 w 335"/>
                  <a:gd name="T73" fmla="*/ 0 h 4316"/>
                  <a:gd name="T74" fmla="*/ 335 w 335"/>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Freeform 9">
                <a:extLst>
                  <a:ext uri="{FF2B5EF4-FFF2-40B4-BE49-F238E27FC236}">
                    <a16:creationId xmlns:a16="http://schemas.microsoft.com/office/drawing/2014/main" id="{19EFEA1E-5117-C032-6CAB-F0E6E9F4BB0B}"/>
                  </a:ext>
                </a:extLst>
              </p:cNvPr>
              <p:cNvSpPr>
                <a:spLocks noChangeArrowheads="1"/>
              </p:cNvSpPr>
              <p:nvPr/>
            </p:nvSpPr>
            <p:spPr bwMode="auto">
              <a:xfrm>
                <a:off x="3675" y="0"/>
                <a:ext cx="423" cy="4312"/>
              </a:xfrm>
              <a:custGeom>
                <a:avLst/>
                <a:gdLst>
                  <a:gd name="G0" fmla="+- 1 0 0"/>
                  <a:gd name="G1" fmla="+- 1 0 0"/>
                  <a:gd name="G2" fmla="+- 1 0 0"/>
                  <a:gd name="G3" fmla="+- 1 0 0"/>
                  <a:gd name="G4" fmla="+- 1 0 0"/>
                  <a:gd name="G5" fmla="+- 1 0 0"/>
                  <a:gd name="G6" fmla="+- 1 0 0"/>
                  <a:gd name="G7" fmla="+- 1 0 0"/>
                  <a:gd name="G8" fmla="*/ 1 0 51712"/>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 name="T72" fmla="*/ 0 w 425"/>
                  <a:gd name="T73" fmla="*/ 0 h 4316"/>
                  <a:gd name="T74" fmla="*/ 425 w 425"/>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8" name="Freeform 10">
                <a:extLst>
                  <a:ext uri="{FF2B5EF4-FFF2-40B4-BE49-F238E27FC236}">
                    <a16:creationId xmlns:a16="http://schemas.microsoft.com/office/drawing/2014/main" id="{AFEF069C-5F1A-4A0F-809D-68A34D602E0D}"/>
                  </a:ext>
                </a:extLst>
              </p:cNvPr>
              <p:cNvSpPr>
                <a:spLocks noChangeArrowheads="1"/>
              </p:cNvSpPr>
              <p:nvPr/>
            </p:nvSpPr>
            <p:spPr bwMode="auto">
              <a:xfrm>
                <a:off x="3945" y="0"/>
                <a:ext cx="554" cy="4312"/>
              </a:xfrm>
              <a:custGeom>
                <a:avLst/>
                <a:gdLst>
                  <a:gd name="G0" fmla="+- 1 0 0"/>
                  <a:gd name="G1" fmla="+- 1 0 0"/>
                  <a:gd name="G2" fmla="+- 1 0 0"/>
                  <a:gd name="G3" fmla="+- 1 0 0"/>
                  <a:gd name="G4" fmla="+- 1 0 0"/>
                  <a:gd name="G5" fmla="+- 1 0 0"/>
                  <a:gd name="G6" fmla="+- 1 0 0"/>
                  <a:gd name="G7" fmla="+- 1 0 0"/>
                  <a:gd name="G8" fmla="*/ 1 0 51712"/>
                  <a:gd name="G9" fmla="+- 1 0 0"/>
                  <a:gd name="G10" fmla="+- 1 0 0"/>
                  <a:gd name="G11" fmla="+- 1 0 0"/>
                  <a:gd name="G12" fmla="+- 1 0 0"/>
                  <a:gd name="G13" fmla="+- 1 0 0"/>
                  <a:gd name="G14" fmla="+- 1 0 0"/>
                  <a:gd name="G15" fmla="+- 1 0 0"/>
                  <a:gd name="G16" fmla="+- 1732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51712"/>
                  <a:gd name="G32" fmla="+- 1 0 0"/>
                  <a:gd name="G33" fmla="+- 1 0 0"/>
                  <a:gd name="G34" fmla="+- 1 0 0"/>
                  <a:gd name="G35" fmla="+- 1 0 0"/>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 name="T72" fmla="*/ 0 w 556"/>
                  <a:gd name="T73" fmla="*/ 0 h 4316"/>
                  <a:gd name="T74" fmla="*/ 556 w 556"/>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9" name="Freeform 11">
                <a:extLst>
                  <a:ext uri="{FF2B5EF4-FFF2-40B4-BE49-F238E27FC236}">
                    <a16:creationId xmlns:a16="http://schemas.microsoft.com/office/drawing/2014/main" id="{1E6A98E0-25F0-1A50-8E4A-E06A2E4AEAB8}"/>
                  </a:ext>
                </a:extLst>
              </p:cNvPr>
              <p:cNvSpPr>
                <a:spLocks noChangeArrowheads="1"/>
              </p:cNvSpPr>
              <p:nvPr/>
            </p:nvSpPr>
            <p:spPr bwMode="auto">
              <a:xfrm>
                <a:off x="4245" y="0"/>
                <a:ext cx="686" cy="4312"/>
              </a:xfrm>
              <a:custGeom>
                <a:avLst/>
                <a:gdLst>
                  <a:gd name="G0" fmla="+- 1 0 0"/>
                  <a:gd name="G1" fmla="+- 1 0 0"/>
                  <a:gd name="G2" fmla="+- 1 0 0"/>
                  <a:gd name="G3" fmla="+- 1 0 0"/>
                  <a:gd name="G4" fmla="+- 1 0 0"/>
                  <a:gd name="G5" fmla="+- 1 0 0"/>
                  <a:gd name="G6" fmla="+- 1 0 0"/>
                  <a:gd name="G7" fmla="+- 1 0 0"/>
                  <a:gd name="G8" fmla="*/ 1 0 51712"/>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4046 0 0"/>
                  <a:gd name="G28" fmla="+- 1 0 0"/>
                  <a:gd name="G29" fmla="+- 1 0 0"/>
                  <a:gd name="G30" fmla="+- 1 0 0"/>
                  <a:gd name="G31" fmla="+- 1 0 0"/>
                  <a:gd name="G32" fmla="+- 1 0 0"/>
                  <a:gd name="G33" fmla="+- 1 0 0"/>
                  <a:gd name="G34" fmla="+- 1 0 0"/>
                  <a:gd name="G35" fmla="+- 1 0 0"/>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 name="T72" fmla="*/ 0 w 688"/>
                  <a:gd name="T73" fmla="*/ 0 h 4316"/>
                  <a:gd name="T74" fmla="*/ 688 w 688"/>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0" name="Freeform 12">
                <a:extLst>
                  <a:ext uri="{FF2B5EF4-FFF2-40B4-BE49-F238E27FC236}">
                    <a16:creationId xmlns:a16="http://schemas.microsoft.com/office/drawing/2014/main" id="{1B7C8333-C141-E9C4-2E36-77327B9F82BD}"/>
                  </a:ext>
                </a:extLst>
              </p:cNvPr>
              <p:cNvSpPr>
                <a:spLocks noChangeArrowheads="1"/>
              </p:cNvSpPr>
              <p:nvPr/>
            </p:nvSpPr>
            <p:spPr bwMode="auto">
              <a:xfrm>
                <a:off x="4521" y="0"/>
                <a:ext cx="860" cy="4312"/>
              </a:xfrm>
              <a:custGeom>
                <a:avLst/>
                <a:gdLst>
                  <a:gd name="G0" fmla="+- 1 0 0"/>
                  <a:gd name="G1" fmla="+- 1 0 0"/>
                  <a:gd name="G2" fmla="+- 1 0 0"/>
                  <a:gd name="G3" fmla="*/ 1 0 51712"/>
                  <a:gd name="G4" fmla="+- 1 0 0"/>
                  <a:gd name="G5" fmla="+- 1 0 0"/>
                  <a:gd name="G6" fmla="+- 1 0 0"/>
                  <a:gd name="G7" fmla="+- 1 0 0"/>
                  <a:gd name="G8" fmla="+- 1 0 0"/>
                  <a:gd name="G9" fmla="+- 1 0 0"/>
                  <a:gd name="G10" fmla="+- 1 0 0"/>
                  <a:gd name="G11" fmla="*/ 1 0 51712"/>
                  <a:gd name="G12" fmla="+- 1 0 0"/>
                  <a:gd name="G13" fmla="+- 1 0 0"/>
                  <a:gd name="G14" fmla="+- 1 0 0"/>
                  <a:gd name="G15" fmla="+- 1 0 0"/>
                  <a:gd name="G16" fmla="+- 1 0 0"/>
                  <a:gd name="G17" fmla="+- 1 0 0"/>
                  <a:gd name="G18" fmla="+- 1 0 0"/>
                  <a:gd name="G19" fmla="+- 1 0 0"/>
                  <a:gd name="G20" fmla="*/ 1 0 51712"/>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51712"/>
                  <a:gd name="G44" fmla="+- 3021 0 0"/>
                  <a:gd name="G45" fmla="cos G43 G44"/>
                  <a:gd name="G46" fmla="+- 1 0 0"/>
                  <a:gd name="G47" fmla="+- 1 0 0"/>
                  <a:gd name="G48" fmla="+- 1 0 0"/>
                  <a:gd name="G49" fmla="+- 1 0 0"/>
                  <a:gd name="G50" fmla="+- 1 0 0"/>
                  <a:gd name="G51" fmla="+- 1 0 0"/>
                  <a:gd name="G52" fmla="+- 1 0 0"/>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 name="T102" fmla="*/ 0 w 861"/>
                  <a:gd name="T103" fmla="*/ 0 h 4316"/>
                  <a:gd name="T104" fmla="*/ 861 w 861"/>
                  <a:gd name="T10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1" name="Freeform 13">
                <a:extLst>
                  <a:ext uri="{FF2B5EF4-FFF2-40B4-BE49-F238E27FC236}">
                    <a16:creationId xmlns:a16="http://schemas.microsoft.com/office/drawing/2014/main" id="{8A6E8447-8069-6387-7A69-6C7905A94CB8}"/>
                  </a:ext>
                </a:extLst>
              </p:cNvPr>
              <p:cNvSpPr>
                <a:spLocks noChangeArrowheads="1"/>
              </p:cNvSpPr>
              <p:nvPr/>
            </p:nvSpPr>
            <p:spPr bwMode="auto">
              <a:xfrm>
                <a:off x="2398" y="0"/>
                <a:ext cx="146" cy="431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51712"/>
                  <a:gd name="G26" fmla="+- 2278 0 0"/>
                  <a:gd name="G27" fmla="*/ 1 0 51712"/>
                  <a:gd name="G28" fmla="*/ 1 0 51712"/>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51712"/>
                  <a:gd name="G42" fmla="+- 1 0 0"/>
                  <a:gd name="G43" fmla="+- 1 0 0"/>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 name="T88" fmla="*/ 0 w 149"/>
                  <a:gd name="T89" fmla="*/ 0 h 4316"/>
                  <a:gd name="T90" fmla="*/ 149 w 149"/>
                  <a:gd name="T91"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2" name="Freeform 14">
                <a:extLst>
                  <a:ext uri="{FF2B5EF4-FFF2-40B4-BE49-F238E27FC236}">
                    <a16:creationId xmlns:a16="http://schemas.microsoft.com/office/drawing/2014/main" id="{85C404AB-04BC-5958-30F5-3D7FEEEC7F44}"/>
                  </a:ext>
                </a:extLst>
              </p:cNvPr>
              <p:cNvSpPr>
                <a:spLocks noChangeArrowheads="1"/>
              </p:cNvSpPr>
              <p:nvPr/>
            </p:nvSpPr>
            <p:spPr bwMode="auto">
              <a:xfrm>
                <a:off x="1966" y="0"/>
                <a:ext cx="296" cy="431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51712"/>
                  <a:gd name="G18" fmla="+- 2374 0 0"/>
                  <a:gd name="G19" fmla="*/ 1 0 51712"/>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51712"/>
                  <a:gd name="G34" fmla="+- 1 0 0"/>
                  <a:gd name="G35" fmla="+- 1 0 0"/>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 name="T72" fmla="*/ 0 w 299"/>
                  <a:gd name="T73" fmla="*/ 0 h 4316"/>
                  <a:gd name="T74" fmla="*/ 299 w 299"/>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3" name="Freeform 15">
                <a:extLst>
                  <a:ext uri="{FF2B5EF4-FFF2-40B4-BE49-F238E27FC236}">
                    <a16:creationId xmlns:a16="http://schemas.microsoft.com/office/drawing/2014/main" id="{2E27AEEB-387E-BB74-60B6-40CF10B7D06B}"/>
                  </a:ext>
                </a:extLst>
              </p:cNvPr>
              <p:cNvSpPr>
                <a:spLocks noChangeArrowheads="1"/>
              </p:cNvSpPr>
              <p:nvPr/>
            </p:nvSpPr>
            <p:spPr bwMode="auto">
              <a:xfrm>
                <a:off x="1565" y="0"/>
                <a:ext cx="421" cy="4312"/>
              </a:xfrm>
              <a:custGeom>
                <a:avLst/>
                <a:gdLst>
                  <a:gd name="G0" fmla="+- 1 0 0"/>
                  <a:gd name="G1" fmla="+- 1 0 0"/>
                  <a:gd name="G2" fmla="+- 1 0 0"/>
                  <a:gd name="G3" fmla="+- 1 0 0"/>
                  <a:gd name="G4" fmla="+- 1 0 0"/>
                  <a:gd name="G5" fmla="+- 1 0 0"/>
                  <a:gd name="G6" fmla="+- 1 0 0"/>
                  <a:gd name="G7" fmla="+- 1 0 0"/>
                  <a:gd name="G8" fmla="*/ 1 0 51712"/>
                  <a:gd name="G9" fmla="+- 2122 0 0"/>
                  <a:gd name="G10" fmla="*/ 1 0 51712"/>
                  <a:gd name="G11" fmla="+- 1 0 0"/>
                  <a:gd name="G12" fmla="+- 1 0 0"/>
                  <a:gd name="G13" fmla="+- 1 0 0"/>
                  <a:gd name="G14" fmla="+- 1 0 0"/>
                  <a:gd name="G15" fmla="+- 1 0 0"/>
                  <a:gd name="G16" fmla="*/ 1 0 51712"/>
                  <a:gd name="G17" fmla="+- 1 0 0"/>
                  <a:gd name="G18" fmla="+- 1 0 0"/>
                  <a:gd name="G19" fmla="+- 1 0 0"/>
                  <a:gd name="G20" fmla="+- 1 0 0"/>
                  <a:gd name="G21" fmla="+- 1 0 0"/>
                  <a:gd name="G22" fmla="+- 1 0 0"/>
                  <a:gd name="G23" fmla="+- 1 0 0"/>
                  <a:gd name="G24" fmla="+- 1 0 0"/>
                  <a:gd name="G25" fmla="+- 1 0 0"/>
                  <a:gd name="G26" fmla="*/ 1 0 51712"/>
                  <a:gd name="G27" fmla="+- 1 0 0"/>
                  <a:gd name="G28" fmla="+- 1 0 0"/>
                  <a:gd name="G29" fmla="+- 1 0 0"/>
                  <a:gd name="G30" fmla="+- 1 0 0"/>
                  <a:gd name="G31" fmla="+- 1 0 0"/>
                  <a:gd name="G32" fmla="+- 1 0 0"/>
                  <a:gd name="G33" fmla="+- 1 0 0"/>
                  <a:gd name="G34" fmla="+- 1 0 0"/>
                  <a:gd name="G35" fmla="+- 1 0 0"/>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 name="T72" fmla="*/ 0 w 424"/>
                  <a:gd name="T73" fmla="*/ 0 h 4316"/>
                  <a:gd name="T74" fmla="*/ 424 w 424"/>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4" name="Freeform 16">
                <a:extLst>
                  <a:ext uri="{FF2B5EF4-FFF2-40B4-BE49-F238E27FC236}">
                    <a16:creationId xmlns:a16="http://schemas.microsoft.com/office/drawing/2014/main" id="{FDBBC9D2-C535-F8A0-3E03-0F4C2936CDF2}"/>
                  </a:ext>
                </a:extLst>
              </p:cNvPr>
              <p:cNvSpPr>
                <a:spLocks noChangeArrowheads="1"/>
              </p:cNvSpPr>
              <p:nvPr/>
            </p:nvSpPr>
            <p:spPr bwMode="auto">
              <a:xfrm>
                <a:off x="1127" y="0"/>
                <a:ext cx="571" cy="4312"/>
              </a:xfrm>
              <a:custGeom>
                <a:avLst/>
                <a:gdLst>
                  <a:gd name="G0" fmla="*/ 1 0 51712"/>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51712"/>
                  <a:gd name="G17" fmla="+- 2146 0 0"/>
                  <a:gd name="G18" fmla="*/ 1 0 51712"/>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51712"/>
                  <a:gd name="G35" fmla="*/ 1 0 51712"/>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 name="T72" fmla="*/ 0 w 574"/>
                  <a:gd name="T73" fmla="*/ 0 h 4316"/>
                  <a:gd name="T74" fmla="*/ 574 w 574"/>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5" name="Freeform 17">
                <a:extLst>
                  <a:ext uri="{FF2B5EF4-FFF2-40B4-BE49-F238E27FC236}">
                    <a16:creationId xmlns:a16="http://schemas.microsoft.com/office/drawing/2014/main" id="{1965D951-65E1-CE34-35BF-90E22B0BAEE3}"/>
                  </a:ext>
                </a:extLst>
              </p:cNvPr>
              <p:cNvSpPr>
                <a:spLocks noChangeArrowheads="1"/>
              </p:cNvSpPr>
              <p:nvPr/>
            </p:nvSpPr>
            <p:spPr bwMode="auto">
              <a:xfrm>
                <a:off x="701" y="0"/>
                <a:ext cx="733" cy="4312"/>
              </a:xfrm>
              <a:custGeom>
                <a:avLst/>
                <a:gdLst>
                  <a:gd name="G0" fmla="*/ 1 0 51712"/>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2098 0 0"/>
                  <a:gd name="G18" fmla="*/ 1 0 51712"/>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51712"/>
                  <a:gd name="G35" fmla="*/ 1 0 51712"/>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 name="T72" fmla="*/ 0 w 735"/>
                  <a:gd name="T73" fmla="*/ 0 h 4316"/>
                  <a:gd name="T74" fmla="*/ 735 w 735"/>
                  <a:gd name="T75"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6" name="Freeform 18">
                <a:extLst>
                  <a:ext uri="{FF2B5EF4-FFF2-40B4-BE49-F238E27FC236}">
                    <a16:creationId xmlns:a16="http://schemas.microsoft.com/office/drawing/2014/main" id="{8E5AA011-52DB-FBF5-BF54-1EFB67B7665E}"/>
                  </a:ext>
                </a:extLst>
              </p:cNvPr>
              <p:cNvSpPr>
                <a:spLocks noChangeArrowheads="1"/>
              </p:cNvSpPr>
              <p:nvPr/>
            </p:nvSpPr>
            <p:spPr bwMode="auto">
              <a:xfrm>
                <a:off x="287" y="0"/>
                <a:ext cx="836" cy="431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0"/>
                  <a:gd name="G14" fmla="+- 1 0 0"/>
                  <a:gd name="G15" fmla="+- 1 0 0"/>
                  <a:gd name="G16" fmla="+- 1 0 0"/>
                  <a:gd name="G17" fmla="+- 1 0 0"/>
                  <a:gd name="G18" fmla="+- 1 0 0"/>
                  <a:gd name="G19" fmla="+- 1 0 0"/>
                  <a:gd name="G20" fmla="*/ 1 0 51712"/>
                  <a:gd name="G21" fmla="+- 2200 0 0"/>
                  <a:gd name="G22" fmla="*/ 1 0 51712"/>
                  <a:gd name="G23" fmla="+- 1 0 0"/>
                  <a:gd name="G24" fmla="+- 1 0 0"/>
                  <a:gd name="G25" fmla="+- 1 0 0"/>
                  <a:gd name="G26" fmla="+- 1 0 0"/>
                  <a:gd name="G27" fmla="+- 1 0 0"/>
                  <a:gd name="G28" fmla="+- 1 0 0"/>
                  <a:gd name="G29" fmla="+- 1 0 0"/>
                  <a:gd name="G30" fmla="+- 1 0 0"/>
                  <a:gd name="G31" fmla="+- 1 0 0"/>
                  <a:gd name="G32" fmla="+- 1 0 0"/>
                  <a:gd name="G33" fmla="+- 1 0 0"/>
                  <a:gd name="G34" fmla="*/ 1 38249 38528"/>
                  <a:gd name="G35" fmla="*/ 1 63095 51712"/>
                  <a:gd name="G36" fmla="*/ G35 1 180"/>
                  <a:gd name="G37" fmla="*/ G34 1 G36"/>
                  <a:gd name="G38" fmla="+- 1 0 0"/>
                  <a:gd name="G39" fmla="+- 1 0 0"/>
                  <a:gd name="G40" fmla="+- 1 0 0"/>
                  <a:gd name="G41" fmla="*/ 1 0 51712"/>
                  <a:gd name="G42" fmla="+- 1 0 0"/>
                  <a:gd name="G43" fmla="+- 1 0 0"/>
                  <a:gd name="G44" fmla="+- 1 0 0"/>
                  <a:gd name="G45" fmla="+- 1 0 0"/>
                  <a:gd name="G46" fmla="+- 1 0 0"/>
                  <a:gd name="G47" fmla="*/ 1 0 51712"/>
                  <a:gd name="G48" fmla="+- 1 0 0"/>
                  <a:gd name="G49" fmla="+- 1 0 0"/>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 name="T94" fmla="*/ 0 w 837"/>
                  <a:gd name="T95" fmla="*/ 0 h 4316"/>
                  <a:gd name="T96" fmla="*/ 837 w 837"/>
                  <a:gd name="T97" fmla="*/ 431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close/>
                  </a:path>
                </a:pathLst>
              </a:custGeom>
              <a:gradFill rotWithShape="0">
                <a:gsLst>
                  <a:gs pos="0">
                    <a:srgbClr val="55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067" name="Freeform 19">
              <a:extLst>
                <a:ext uri="{FF2B5EF4-FFF2-40B4-BE49-F238E27FC236}">
                  <a16:creationId xmlns:a16="http://schemas.microsoft.com/office/drawing/2014/main" id="{4CE36EAB-BA61-6E66-61E1-22E55573FB70}"/>
                </a:ext>
              </a:extLst>
            </p:cNvPr>
            <p:cNvSpPr>
              <a:spLocks noChangeArrowheads="1"/>
            </p:cNvSpPr>
            <p:nvPr/>
          </p:nvSpPr>
          <p:spPr bwMode="auto">
            <a:xfrm>
              <a:off x="5" y="2901"/>
              <a:ext cx="602" cy="1411"/>
            </a:xfrm>
            <a:custGeom>
              <a:avLst/>
              <a:gdLst>
                <a:gd name="G0" fmla="+- 54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54 0 0"/>
                <a:gd name="G19" fmla="+- 54 0 0"/>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 name="T40" fmla="*/ 0 w 604"/>
                <a:gd name="T41" fmla="*/ 0 h 1415"/>
                <a:gd name="T42" fmla="*/ 604 w 604"/>
                <a:gd name="T43" fmla="*/ 141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close/>
                </a:path>
              </a:pathLst>
            </a:custGeom>
            <a:gradFill rotWithShape="0">
              <a:gsLst>
                <a:gs pos="0">
                  <a:srgbClr val="3C1400"/>
                </a:gs>
                <a:gs pos="100000">
                  <a:srgbClr val="6221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8" name="Freeform 20">
              <a:extLst>
                <a:ext uri="{FF2B5EF4-FFF2-40B4-BE49-F238E27FC236}">
                  <a16:creationId xmlns:a16="http://schemas.microsoft.com/office/drawing/2014/main" id="{C9A80CFC-19EC-ECCA-78AC-03BDC255DC9F}"/>
                </a:ext>
              </a:extLst>
            </p:cNvPr>
            <p:cNvSpPr>
              <a:spLocks noChangeArrowheads="1"/>
            </p:cNvSpPr>
            <p:nvPr/>
          </p:nvSpPr>
          <p:spPr bwMode="auto">
            <a:xfrm>
              <a:off x="5" y="3890"/>
              <a:ext cx="224" cy="422"/>
            </a:xfrm>
            <a:custGeom>
              <a:avLst/>
              <a:gdLst>
                <a:gd name="G0" fmla="+- 30 0 0"/>
                <a:gd name="G1" fmla="+- 1 0 0"/>
                <a:gd name="G2" fmla="+- 1 0 0"/>
                <a:gd name="G3" fmla="+- 1 0 0"/>
                <a:gd name="G4" fmla="+- 1 0 0"/>
                <a:gd name="G5" fmla="+- 1 0 0"/>
                <a:gd name="G6" fmla="+- 1 0 0"/>
                <a:gd name="G7" fmla="+- 30 0 0"/>
                <a:gd name="G8" fmla="+- 30 0 0"/>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 name="T18" fmla="*/ 0 w 227"/>
                <a:gd name="T19" fmla="*/ 0 h 426"/>
                <a:gd name="T20" fmla="*/ 227 w 227"/>
                <a:gd name="T21"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27" h="426">
                  <a:moveTo>
                    <a:pt x="0" y="30"/>
                  </a:moveTo>
                  <a:lnTo>
                    <a:pt x="108" y="240"/>
                  </a:lnTo>
                  <a:lnTo>
                    <a:pt x="215" y="426"/>
                  </a:lnTo>
                  <a:lnTo>
                    <a:pt x="227" y="426"/>
                  </a:lnTo>
                  <a:lnTo>
                    <a:pt x="167" y="330"/>
                  </a:lnTo>
                  <a:lnTo>
                    <a:pt x="114" y="222"/>
                  </a:lnTo>
                  <a:lnTo>
                    <a:pt x="0" y="0"/>
                  </a:lnTo>
                  <a:lnTo>
                    <a:pt x="0" y="30"/>
                  </a:lnTo>
                  <a:close/>
                </a:path>
              </a:pathLst>
            </a:custGeom>
            <a:gradFill rotWithShape="0">
              <a:gsLst>
                <a:gs pos="0">
                  <a:srgbClr val="3C1400"/>
                </a:gs>
                <a:gs pos="100000">
                  <a:srgbClr val="6221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9" name="Freeform 21">
              <a:extLst>
                <a:ext uri="{FF2B5EF4-FFF2-40B4-BE49-F238E27FC236}">
                  <a16:creationId xmlns:a16="http://schemas.microsoft.com/office/drawing/2014/main" id="{480121F1-F74F-9891-426B-3E359FA068AB}"/>
                </a:ext>
              </a:extLst>
            </p:cNvPr>
            <p:cNvSpPr>
              <a:spLocks noChangeArrowheads="1"/>
            </p:cNvSpPr>
            <p:nvPr/>
          </p:nvSpPr>
          <p:spPr bwMode="auto">
            <a:xfrm>
              <a:off x="4775" y="0"/>
              <a:ext cx="980" cy="178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0"/>
                <a:gd name="G14" fmla="+- 1 0 0"/>
                <a:gd name="G15" fmla="+- 1 0 0"/>
                <a:gd name="G16" fmla="+- 1 0 0"/>
                <a:gd name="G17" fmla="+- 1 0 0"/>
                <a:gd name="G18" fmla="+- 1 0 0"/>
                <a:gd name="G19" fmla="*/ 1 0 51712"/>
                <a:gd name="G20" fmla="+- 1121 0 0"/>
                <a:gd name="G21" fmla="cos G19 G20"/>
                <a:gd name="G22" fmla="+- 1 0 0"/>
                <a:gd name="G23" fmla="+- 1 0 0"/>
                <a:gd name="G24" fmla="+- 1 0 0"/>
                <a:gd name="G25" fmla="+- 1 0 0"/>
                <a:gd name="G26" fmla="+- 1 0 0"/>
                <a:gd name="G27" fmla="+- 1 0 0"/>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 name="T52" fmla="*/ 0 w 981"/>
                <a:gd name="T53" fmla="*/ 0 h 1786"/>
                <a:gd name="T54" fmla="*/ 981 w 981"/>
                <a:gd name="T55"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close/>
                </a:path>
              </a:pathLst>
            </a:custGeom>
            <a:gradFill rotWithShape="0">
              <a:gsLst>
                <a:gs pos="0">
                  <a:srgbClr val="78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0" name="Freeform 22">
              <a:extLst>
                <a:ext uri="{FF2B5EF4-FFF2-40B4-BE49-F238E27FC236}">
                  <a16:creationId xmlns:a16="http://schemas.microsoft.com/office/drawing/2014/main" id="{0723DE8A-6B16-84ED-1C89-6F58875104F9}"/>
                </a:ext>
              </a:extLst>
            </p:cNvPr>
            <p:cNvSpPr>
              <a:spLocks noChangeArrowheads="1"/>
            </p:cNvSpPr>
            <p:nvPr/>
          </p:nvSpPr>
          <p:spPr bwMode="auto">
            <a:xfrm>
              <a:off x="5040" y="0"/>
              <a:ext cx="715" cy="841"/>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w 717"/>
                <a:gd name="T25" fmla="*/ 0 h 845"/>
                <a:gd name="T26" fmla="*/ 717 w 717"/>
                <a:gd name="T27"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rgbClr val="800000"/>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1" name="Freeform 23">
              <a:extLst>
                <a:ext uri="{FF2B5EF4-FFF2-40B4-BE49-F238E27FC236}">
                  <a16:creationId xmlns:a16="http://schemas.microsoft.com/office/drawing/2014/main" id="{77CD064B-8E50-7BF0-26C9-B7F16B77BB11}"/>
                </a:ext>
              </a:extLst>
            </p:cNvPr>
            <p:cNvSpPr>
              <a:spLocks noChangeArrowheads="1"/>
            </p:cNvSpPr>
            <p:nvPr/>
          </p:nvSpPr>
          <p:spPr bwMode="auto">
            <a:xfrm>
              <a:off x="5351" y="0"/>
              <a:ext cx="404" cy="410"/>
            </a:xfrm>
            <a:custGeom>
              <a:avLst/>
              <a:gdLst>
                <a:gd name="G0" fmla="+- 1 0 0"/>
                <a:gd name="G1" fmla="+- 1 0 0"/>
                <a:gd name="G2" fmla="+- 1 0 0"/>
                <a:gd name="G3" fmla="*/ 1 0 51712"/>
                <a:gd name="G4" fmla="+- 1 0 0"/>
                <a:gd name="G5" fmla="+- 1 0 0"/>
                <a:gd name="G6" fmla="+- 1 0 0"/>
                <a:gd name="G7" fmla="+- 1 0 0"/>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w 407"/>
                <a:gd name="T19" fmla="*/ 0 h 414"/>
                <a:gd name="T20" fmla="*/ 407 w 407"/>
                <a:gd name="T21"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407" h="414">
                  <a:moveTo>
                    <a:pt x="407" y="414"/>
                  </a:moveTo>
                  <a:lnTo>
                    <a:pt x="407" y="396"/>
                  </a:lnTo>
                  <a:lnTo>
                    <a:pt x="222" y="192"/>
                  </a:lnTo>
                  <a:lnTo>
                    <a:pt x="12" y="0"/>
                  </a:lnTo>
                  <a:lnTo>
                    <a:pt x="0" y="0"/>
                  </a:lnTo>
                  <a:lnTo>
                    <a:pt x="108" y="102"/>
                  </a:lnTo>
                  <a:lnTo>
                    <a:pt x="216" y="204"/>
                  </a:lnTo>
                  <a:lnTo>
                    <a:pt x="407" y="414"/>
                  </a:lnTo>
                  <a:close/>
                </a:path>
              </a:pathLst>
            </a:custGeom>
            <a:solidFill>
              <a:srgbClr val="800000"/>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2" name="Freeform 24">
              <a:extLst>
                <a:ext uri="{FF2B5EF4-FFF2-40B4-BE49-F238E27FC236}">
                  <a16:creationId xmlns:a16="http://schemas.microsoft.com/office/drawing/2014/main" id="{1CF1AEF6-BF83-CF63-E702-AAF5EDCFCC0E}"/>
                </a:ext>
              </a:extLst>
            </p:cNvPr>
            <p:cNvSpPr>
              <a:spLocks noChangeArrowheads="1"/>
            </p:cNvSpPr>
            <p:nvPr/>
          </p:nvSpPr>
          <p:spPr bwMode="auto">
            <a:xfrm>
              <a:off x="5" y="0"/>
              <a:ext cx="854" cy="1405"/>
            </a:xfrm>
            <a:custGeom>
              <a:avLst/>
              <a:gdLst>
                <a:gd name="G0" fmla="+- 1361 0 0"/>
                <a:gd name="G1" fmla="+- 1409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361 0 0"/>
                <a:gd name="G19" fmla="+- 1361 0 0"/>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 name="T40" fmla="*/ 0 w 855"/>
                <a:gd name="T41" fmla="*/ 0 h 1409"/>
                <a:gd name="T42" fmla="*/ 855 w 855"/>
                <a:gd name="T43"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close/>
                </a:path>
              </a:pathLst>
            </a:custGeom>
            <a:gradFill rotWithShape="0">
              <a:gsLst>
                <a:gs pos="0">
                  <a:srgbClr val="780000"/>
                </a:gs>
                <a:gs pos="100000">
                  <a:srgbClr val="800000"/>
                </a:gs>
              </a:gsLst>
              <a:lin ang="540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3" name="Freeform 25">
              <a:extLst>
                <a:ext uri="{FF2B5EF4-FFF2-40B4-BE49-F238E27FC236}">
                  <a16:creationId xmlns:a16="http://schemas.microsoft.com/office/drawing/2014/main" id="{814B7D5D-7F33-E54C-3569-81A28F7B6806}"/>
                </a:ext>
              </a:extLst>
            </p:cNvPr>
            <p:cNvSpPr>
              <a:spLocks noChangeArrowheads="1"/>
            </p:cNvSpPr>
            <p:nvPr/>
          </p:nvSpPr>
          <p:spPr bwMode="auto">
            <a:xfrm>
              <a:off x="5" y="0"/>
              <a:ext cx="584" cy="595"/>
            </a:xfrm>
            <a:custGeom>
              <a:avLst/>
              <a:gdLst>
                <a:gd name="G0" fmla="+- 1 0 0"/>
                <a:gd name="G1" fmla="+- 1 0 0"/>
                <a:gd name="G2" fmla="+- 1 0 0"/>
                <a:gd name="G3" fmla="*/ 1 0 51712"/>
                <a:gd name="G4" fmla="+- 1 0 0"/>
                <a:gd name="G5" fmla="+- 575 0 0"/>
                <a:gd name="G6" fmla="+- 599 0 0"/>
                <a:gd name="G7" fmla="+- 1 0 0"/>
                <a:gd name="G8" fmla="*/ 1 0 51712"/>
                <a:gd name="G9" fmla="+- 1 0 0"/>
                <a:gd name="G10" fmla="+- 1 0 0"/>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w 586"/>
                <a:gd name="T25" fmla="*/ 0 h 599"/>
                <a:gd name="T26" fmla="*/ 586 w 586"/>
                <a:gd name="T2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rgbClr val="800000"/>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4" name="Freeform 26">
              <a:extLst>
                <a:ext uri="{FF2B5EF4-FFF2-40B4-BE49-F238E27FC236}">
                  <a16:creationId xmlns:a16="http://schemas.microsoft.com/office/drawing/2014/main" id="{12A5D4AA-B6E2-DBFB-B1DB-842D959EA4A1}"/>
                </a:ext>
              </a:extLst>
            </p:cNvPr>
            <p:cNvSpPr>
              <a:spLocks noChangeArrowheads="1"/>
            </p:cNvSpPr>
            <p:nvPr/>
          </p:nvSpPr>
          <p:spPr bwMode="auto">
            <a:xfrm>
              <a:off x="5" y="0"/>
              <a:ext cx="266" cy="248"/>
            </a:xfrm>
            <a:custGeom>
              <a:avLst/>
              <a:gdLst>
                <a:gd name="G0" fmla="*/ 1 0 51712"/>
                <a:gd name="G1" fmla="+- 1 0 0"/>
                <a:gd name="G2" fmla="+- 1 0 0"/>
                <a:gd name="G3" fmla="+- 1 0 0"/>
                <a:gd name="G4" fmla="+- 234 0 0"/>
                <a:gd name="G5" fmla="+- 252 0 0"/>
                <a:gd name="G6" fmla="+- 1 0 0"/>
                <a:gd name="G7" fmla="*/ 1 0 51712"/>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w 269"/>
                <a:gd name="T19" fmla="*/ 0 h 252"/>
                <a:gd name="T20" fmla="*/ 269 w 269"/>
                <a:gd name="T2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69" h="252">
                  <a:moveTo>
                    <a:pt x="269" y="0"/>
                  </a:moveTo>
                  <a:lnTo>
                    <a:pt x="251" y="0"/>
                  </a:lnTo>
                  <a:lnTo>
                    <a:pt x="120" y="114"/>
                  </a:lnTo>
                  <a:lnTo>
                    <a:pt x="60" y="174"/>
                  </a:lnTo>
                  <a:lnTo>
                    <a:pt x="0" y="234"/>
                  </a:lnTo>
                  <a:lnTo>
                    <a:pt x="0" y="252"/>
                  </a:lnTo>
                  <a:lnTo>
                    <a:pt x="126" y="120"/>
                  </a:lnTo>
                  <a:lnTo>
                    <a:pt x="269" y="0"/>
                  </a:lnTo>
                  <a:close/>
                </a:path>
              </a:pathLst>
            </a:custGeom>
            <a:solidFill>
              <a:srgbClr val="800000"/>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5" name="Line 27">
              <a:extLst>
                <a:ext uri="{FF2B5EF4-FFF2-40B4-BE49-F238E27FC236}">
                  <a16:creationId xmlns:a16="http://schemas.microsoft.com/office/drawing/2014/main" id="{82454EEF-7494-D3B0-DFEB-8EF9870B1E9F}"/>
                </a:ext>
              </a:extLst>
            </p:cNvPr>
            <p:cNvSpPr>
              <a:spLocks noChangeShapeType="1"/>
            </p:cNvSpPr>
            <p:nvPr/>
          </p:nvSpPr>
          <p:spPr bwMode="auto">
            <a:xfrm>
              <a:off x="0" y="2749"/>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6" name="Line 28">
              <a:extLst>
                <a:ext uri="{FF2B5EF4-FFF2-40B4-BE49-F238E27FC236}">
                  <a16:creationId xmlns:a16="http://schemas.microsoft.com/office/drawing/2014/main" id="{A830CA85-2E43-AD2E-8E97-30FFCE657D17}"/>
                </a:ext>
              </a:extLst>
            </p:cNvPr>
            <p:cNvSpPr>
              <a:spLocks noChangeShapeType="1"/>
            </p:cNvSpPr>
            <p:nvPr/>
          </p:nvSpPr>
          <p:spPr bwMode="auto">
            <a:xfrm>
              <a:off x="0" y="2356"/>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7" name="Line 29">
              <a:extLst>
                <a:ext uri="{FF2B5EF4-FFF2-40B4-BE49-F238E27FC236}">
                  <a16:creationId xmlns:a16="http://schemas.microsoft.com/office/drawing/2014/main" id="{9FB4D355-67C9-E3FE-B705-DB2E0F130FDD}"/>
                </a:ext>
              </a:extLst>
            </p:cNvPr>
            <p:cNvSpPr>
              <a:spLocks noChangeShapeType="1"/>
            </p:cNvSpPr>
            <p:nvPr/>
          </p:nvSpPr>
          <p:spPr bwMode="auto">
            <a:xfrm>
              <a:off x="0" y="3142"/>
              <a:ext cx="5754" cy="0"/>
            </a:xfrm>
            <a:prstGeom prst="line">
              <a:avLst/>
            </a:prstGeom>
            <a:noFill/>
            <a:ln w="15840" cap="sq">
              <a:solidFill>
                <a:srgbClr val="6221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078" name="Group 30">
              <a:extLst>
                <a:ext uri="{FF2B5EF4-FFF2-40B4-BE49-F238E27FC236}">
                  <a16:creationId xmlns:a16="http://schemas.microsoft.com/office/drawing/2014/main" id="{568F004A-DCE2-ADF0-7C82-F5C607D926AF}"/>
                </a:ext>
              </a:extLst>
            </p:cNvPr>
            <p:cNvGrpSpPr>
              <a:grpSpLocks/>
            </p:cNvGrpSpPr>
            <p:nvPr/>
          </p:nvGrpSpPr>
          <p:grpSpPr bwMode="auto">
            <a:xfrm>
              <a:off x="0" y="392"/>
              <a:ext cx="5754" cy="1567"/>
              <a:chOff x="0" y="392"/>
              <a:chExt cx="5754" cy="1567"/>
            </a:xfrm>
          </p:grpSpPr>
          <p:sp>
            <p:nvSpPr>
              <p:cNvPr id="2079" name="Line 31">
                <a:extLst>
                  <a:ext uri="{FF2B5EF4-FFF2-40B4-BE49-F238E27FC236}">
                    <a16:creationId xmlns:a16="http://schemas.microsoft.com/office/drawing/2014/main" id="{B2B7B1EE-B358-29A5-2FC8-8EC46D6871C0}"/>
                  </a:ext>
                </a:extLst>
              </p:cNvPr>
              <p:cNvSpPr>
                <a:spLocks noChangeShapeType="1"/>
              </p:cNvSpPr>
              <p:nvPr/>
            </p:nvSpPr>
            <p:spPr bwMode="auto">
              <a:xfrm>
                <a:off x="0" y="783"/>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0" name="Line 32">
                <a:extLst>
                  <a:ext uri="{FF2B5EF4-FFF2-40B4-BE49-F238E27FC236}">
                    <a16:creationId xmlns:a16="http://schemas.microsoft.com/office/drawing/2014/main" id="{6BA70450-73C2-038B-F709-5A0ADBF7540A}"/>
                  </a:ext>
                </a:extLst>
              </p:cNvPr>
              <p:cNvSpPr>
                <a:spLocks noChangeShapeType="1"/>
              </p:cNvSpPr>
              <p:nvPr/>
            </p:nvSpPr>
            <p:spPr bwMode="auto">
              <a:xfrm>
                <a:off x="0" y="1960"/>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1" name="Line 33">
                <a:extLst>
                  <a:ext uri="{FF2B5EF4-FFF2-40B4-BE49-F238E27FC236}">
                    <a16:creationId xmlns:a16="http://schemas.microsoft.com/office/drawing/2014/main" id="{30AD90AA-3DDB-02B9-DA20-AC8BBA911815}"/>
                  </a:ext>
                </a:extLst>
              </p:cNvPr>
              <p:cNvSpPr>
                <a:spLocks noChangeShapeType="1"/>
              </p:cNvSpPr>
              <p:nvPr/>
            </p:nvSpPr>
            <p:spPr bwMode="auto">
              <a:xfrm>
                <a:off x="0" y="1567"/>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2" name="Line 34">
                <a:extLst>
                  <a:ext uri="{FF2B5EF4-FFF2-40B4-BE49-F238E27FC236}">
                    <a16:creationId xmlns:a16="http://schemas.microsoft.com/office/drawing/2014/main" id="{2D3327A0-6663-7DA7-9B7D-AC06435657EA}"/>
                  </a:ext>
                </a:extLst>
              </p:cNvPr>
              <p:cNvSpPr>
                <a:spLocks noChangeShapeType="1"/>
              </p:cNvSpPr>
              <p:nvPr/>
            </p:nvSpPr>
            <p:spPr bwMode="auto">
              <a:xfrm>
                <a:off x="0" y="1174"/>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3" name="Line 35">
                <a:extLst>
                  <a:ext uri="{FF2B5EF4-FFF2-40B4-BE49-F238E27FC236}">
                    <a16:creationId xmlns:a16="http://schemas.microsoft.com/office/drawing/2014/main" id="{C21103EE-83C5-9C32-3033-FB80BAEFFF4F}"/>
                  </a:ext>
                </a:extLst>
              </p:cNvPr>
              <p:cNvSpPr>
                <a:spLocks noChangeShapeType="1"/>
              </p:cNvSpPr>
              <p:nvPr/>
            </p:nvSpPr>
            <p:spPr bwMode="auto">
              <a:xfrm>
                <a:off x="0" y="392"/>
                <a:ext cx="5754" cy="0"/>
              </a:xfrm>
              <a:prstGeom prst="line">
                <a:avLst/>
              </a:prstGeom>
              <a:noFill/>
              <a:ln w="158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084" name="Line 36">
              <a:extLst>
                <a:ext uri="{FF2B5EF4-FFF2-40B4-BE49-F238E27FC236}">
                  <a16:creationId xmlns:a16="http://schemas.microsoft.com/office/drawing/2014/main" id="{F7EC1839-8765-8A8A-7F5A-23A7D952129A}"/>
                </a:ext>
              </a:extLst>
            </p:cNvPr>
            <p:cNvSpPr>
              <a:spLocks noChangeShapeType="1"/>
            </p:cNvSpPr>
            <p:nvPr/>
          </p:nvSpPr>
          <p:spPr bwMode="auto">
            <a:xfrm>
              <a:off x="0" y="3928"/>
              <a:ext cx="5754" cy="0"/>
            </a:xfrm>
            <a:prstGeom prst="line">
              <a:avLst/>
            </a:prstGeom>
            <a:noFill/>
            <a:ln w="15840" cap="sq">
              <a:solidFill>
                <a:srgbClr val="6221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5" name="Line 37">
              <a:extLst>
                <a:ext uri="{FF2B5EF4-FFF2-40B4-BE49-F238E27FC236}">
                  <a16:creationId xmlns:a16="http://schemas.microsoft.com/office/drawing/2014/main" id="{60C05B72-5ACA-B2A6-B879-4A5ED2EA0259}"/>
                </a:ext>
              </a:extLst>
            </p:cNvPr>
            <p:cNvSpPr>
              <a:spLocks noChangeShapeType="1"/>
            </p:cNvSpPr>
            <p:nvPr/>
          </p:nvSpPr>
          <p:spPr bwMode="auto">
            <a:xfrm>
              <a:off x="0" y="3535"/>
              <a:ext cx="5754" cy="0"/>
            </a:xfrm>
            <a:prstGeom prst="line">
              <a:avLst/>
            </a:prstGeom>
            <a:noFill/>
            <a:ln w="15840" cap="sq">
              <a:solidFill>
                <a:srgbClr val="6221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086" name="Rectangle 38">
            <a:extLst>
              <a:ext uri="{FF2B5EF4-FFF2-40B4-BE49-F238E27FC236}">
                <a16:creationId xmlns:a16="http://schemas.microsoft.com/office/drawing/2014/main" id="{D4DEAF65-312D-F219-4441-BD5F00A2A21A}"/>
              </a:ext>
            </a:extLst>
          </p:cNvPr>
          <p:cNvSpPr>
            <a:spLocks noGrp="1" noChangeArrowheads="1"/>
          </p:cNvSpPr>
          <p:nvPr>
            <p:ph type="title"/>
          </p:nvPr>
        </p:nvSpPr>
        <p:spPr bwMode="auto">
          <a:xfrm>
            <a:off x="457200" y="277813"/>
            <a:ext cx="822325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en-US"/>
              <a:t>Click to edit the title text format</a:t>
            </a:r>
          </a:p>
        </p:txBody>
      </p:sp>
      <p:sp>
        <p:nvSpPr>
          <p:cNvPr id="2087" name="Rectangle 39">
            <a:extLst>
              <a:ext uri="{FF2B5EF4-FFF2-40B4-BE49-F238E27FC236}">
                <a16:creationId xmlns:a16="http://schemas.microsoft.com/office/drawing/2014/main" id="{9147ACEC-74E0-02F1-53FE-B3D07349DBB0}"/>
              </a:ext>
            </a:extLst>
          </p:cNvPr>
          <p:cNvSpPr>
            <a:spLocks noGrp="1" noChangeArrowheads="1"/>
          </p:cNvSpPr>
          <p:nvPr>
            <p:ph type="body" idx="1"/>
          </p:nvPr>
        </p:nvSpPr>
        <p:spPr bwMode="auto">
          <a:xfrm>
            <a:off x="457200" y="1600200"/>
            <a:ext cx="82232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088" name="Text Box 40">
            <a:extLst>
              <a:ext uri="{FF2B5EF4-FFF2-40B4-BE49-F238E27FC236}">
                <a16:creationId xmlns:a16="http://schemas.microsoft.com/office/drawing/2014/main" id="{A949EB1E-C408-3DD9-E49D-26489DFB6139}"/>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9" name="Text Box 41">
            <a:extLst>
              <a:ext uri="{FF2B5EF4-FFF2-40B4-BE49-F238E27FC236}">
                <a16:creationId xmlns:a16="http://schemas.microsoft.com/office/drawing/2014/main" id="{79AE88EE-1E05-3CF0-8096-232DD82C05F4}"/>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90" name="Rectangle 42">
            <a:extLst>
              <a:ext uri="{FF2B5EF4-FFF2-40B4-BE49-F238E27FC236}">
                <a16:creationId xmlns:a16="http://schemas.microsoft.com/office/drawing/2014/main" id="{4A38F27C-96C0-4255-FD45-CF456B7A545A}"/>
              </a:ext>
            </a:extLst>
          </p:cNvPr>
          <p:cNvSpPr>
            <a:spLocks noGrp="1" noChangeArrowheads="1"/>
          </p:cNvSpPr>
          <p:nvPr>
            <p:ph type="sldNum"/>
          </p:nvPr>
        </p:nvSpPr>
        <p:spPr bwMode="auto">
          <a:xfrm>
            <a:off x="6553200" y="6243638"/>
            <a:ext cx="21272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SzPct val="45000"/>
              <a:buFontTx/>
              <a:buNone/>
              <a:tabLst>
                <a:tab pos="457200" algn="l"/>
                <a:tab pos="914400" algn="l"/>
                <a:tab pos="1371600" algn="l"/>
                <a:tab pos="1828800" algn="l"/>
              </a:tabLst>
              <a:defRPr sz="1000">
                <a:solidFill>
                  <a:srgbClr val="FFFFFF"/>
                </a:solidFill>
                <a:effectLst>
                  <a:outerShdw blurRad="38100" dist="38100" dir="2700000" algn="tl">
                    <a:srgbClr val="000000"/>
                  </a:outerShdw>
                </a:effectLst>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5EBE89B1-0B51-4269-80D1-59C527822D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FFFFCC"/>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CC"/>
          </a:solidFill>
          <a:latin typeface="Maiandra GD" panose="020E0502030308020204" pitchFamily="34" charset="0"/>
          <a:ea typeface="ＭＳ Ｐゴシック"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worr.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F3F733AC-7C75-3334-6676-55F87C070562}"/>
              </a:ext>
            </a:extLst>
          </p:cNvPr>
          <p:cNvSpPr txBox="1">
            <a:spLocks noChangeArrowheads="1"/>
          </p:cNvSpPr>
          <p:nvPr/>
        </p:nvSpPr>
        <p:spPr bwMode="auto">
          <a:xfrm>
            <a:off x="685800" y="762000"/>
            <a:ext cx="7772400" cy="193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3750"/>
              </a:spcBef>
              <a:buClrTx/>
              <a:buFontTx/>
              <a:buNone/>
            </a:pPr>
            <a:r>
              <a:rPr lang="ja-JP" altLang="en-US" sz="6000">
                <a:solidFill>
                  <a:srgbClr val="FFFFCC"/>
                </a:solidFill>
                <a:latin typeface="Osaka" charset="0"/>
                <a:cs typeface="Osaka" charset="0"/>
              </a:rPr>
              <a:t>礼拝の聖書的原則</a:t>
            </a:r>
          </a:p>
        </p:txBody>
      </p:sp>
      <p:sp>
        <p:nvSpPr>
          <p:cNvPr id="4098" name="Rectangle 2">
            <a:extLst>
              <a:ext uri="{FF2B5EF4-FFF2-40B4-BE49-F238E27FC236}">
                <a16:creationId xmlns:a16="http://schemas.microsoft.com/office/drawing/2014/main" id="{FBB92523-5C16-0724-F347-065F941A4D40}"/>
              </a:ext>
            </a:extLst>
          </p:cNvPr>
          <p:cNvSpPr>
            <a:spLocks noChangeArrowheads="1"/>
          </p:cNvSpPr>
          <p:nvPr/>
        </p:nvSpPr>
        <p:spPr bwMode="auto">
          <a:xfrm>
            <a:off x="2915557" y="4572000"/>
            <a:ext cx="3314474"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a:buClrTx/>
              <a:buFontTx/>
              <a:buNone/>
            </a:pPr>
            <a:r>
              <a:rPr lang="en-US" altLang="en-US" sz="2400" dirty="0"/>
              <a:t>Ron Man</a:t>
            </a:r>
          </a:p>
          <a:p>
            <a:pPr algn="ctr">
              <a:buClrTx/>
              <a:buFontTx/>
              <a:buNone/>
            </a:pPr>
            <a:r>
              <a:rPr lang="en-US" altLang="en-US" sz="2400" i="1" dirty="0"/>
              <a:t>Worship Resources Intl.</a:t>
            </a:r>
          </a:p>
          <a:p>
            <a:pPr algn="ctr">
              <a:buClrTx/>
              <a:buFontTx/>
              <a:buNone/>
            </a:pPr>
            <a:r>
              <a:rPr lang="en-US" altLang="en-US" sz="2400" u="sng" dirty="0"/>
              <a:t>worship-</a:t>
            </a:r>
            <a:r>
              <a:rPr lang="en-US" altLang="en-US" sz="2400" u="sng" dirty="0" err="1"/>
              <a:t>resources.org</a:t>
            </a:r>
            <a:endParaRPr lang="en-US" altLang="en-US" sz="2400" u="sng" dirty="0"/>
          </a:p>
          <a:p>
            <a:pPr algn="ctr">
              <a:buClrTx/>
              <a:buFontTx/>
              <a:buNone/>
            </a:pPr>
            <a:r>
              <a:rPr lang="en-US" altLang="en-US" sz="2400" u="sng" dirty="0" err="1"/>
              <a:t>letusdrawnear.org</a:t>
            </a:r>
            <a:endParaRPr lang="en-US" altLang="en-US" sz="2400" u="sng" dirty="0"/>
          </a:p>
        </p:txBody>
      </p:sp>
      <p:pic>
        <p:nvPicPr>
          <p:cNvPr id="4099" name="Picture 3">
            <a:extLst>
              <a:ext uri="{FF2B5EF4-FFF2-40B4-BE49-F238E27FC236}">
                <a16:creationId xmlns:a16="http://schemas.microsoft.com/office/drawing/2014/main" id="{A8437954-4C91-EEF5-F422-72C279D0A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4699000"/>
            <a:ext cx="1955800" cy="147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123A37C1-B18C-F878-66C0-2FA3C286E202}"/>
              </a:ext>
            </a:extLst>
          </p:cNvPr>
          <p:cNvSpPr txBox="1">
            <a:spLocks noChangeArrowheads="1"/>
          </p:cNvSpPr>
          <p:nvPr/>
        </p:nvSpPr>
        <p:spPr bwMode="auto">
          <a:xfrm>
            <a:off x="160338" y="1401763"/>
            <a:ext cx="8763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1000"/>
              </a:spcBef>
              <a:buClrTx/>
              <a:buSzPct val="60000"/>
              <a:buFontTx/>
              <a:buNone/>
            </a:pPr>
            <a:r>
              <a:rPr lang="ja-JP" altLang="en-US" sz="4000"/>
              <a:t>旧約聖書</a:t>
            </a:r>
          </a:p>
          <a:p>
            <a:pPr eaLnBrk="1" hangingPunct="1">
              <a:spcBef>
                <a:spcPts val="800"/>
              </a:spcBef>
              <a:buClrTx/>
              <a:buSzPct val="60000"/>
              <a:buFontTx/>
              <a:buNone/>
            </a:pPr>
            <a:endParaRPr lang="de-DE" altLang="en-US">
              <a:effectLst>
                <a:outerShdw blurRad="38100" dist="38100" dir="2700000" algn="tl">
                  <a:srgbClr val="000000"/>
                </a:outerShdw>
              </a:effectLst>
            </a:endParaRPr>
          </a:p>
          <a:p>
            <a:pPr eaLnBrk="1" hangingPunct="1">
              <a:spcBef>
                <a:spcPts val="1000"/>
              </a:spcBef>
              <a:buClrTx/>
              <a:buSzPct val="60000"/>
              <a:buFontTx/>
              <a:buNone/>
            </a:pPr>
            <a:r>
              <a:rPr lang="en-US" altLang="en-US" sz="4000"/>
              <a:t>“</a:t>
            </a:r>
            <a:r>
              <a:rPr lang="ja-JP" altLang="en-US" sz="4000"/>
              <a:t>来て、見なさい</a:t>
            </a:r>
            <a:r>
              <a:rPr lang="en-US" altLang="en-US" sz="4000"/>
              <a:t>”</a:t>
            </a:r>
          </a:p>
        </p:txBody>
      </p:sp>
      <p:sp>
        <p:nvSpPr>
          <p:cNvPr id="13314" name="Freeform 2">
            <a:extLst>
              <a:ext uri="{FF2B5EF4-FFF2-40B4-BE49-F238E27FC236}">
                <a16:creationId xmlns:a16="http://schemas.microsoft.com/office/drawing/2014/main" id="{1DA38D82-556F-F53C-5846-66848568F72E}"/>
              </a:ext>
            </a:extLst>
          </p:cNvPr>
          <p:cNvSpPr>
            <a:spLocks noChangeArrowheads="1"/>
          </p:cNvSpPr>
          <p:nvPr/>
        </p:nvSpPr>
        <p:spPr bwMode="auto">
          <a:xfrm rot="8280000">
            <a:off x="6478588" y="3200400"/>
            <a:ext cx="914400" cy="4572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5400 0 0"/>
              <a:gd name="G14" fmla="+- 16200 0 0"/>
              <a:gd name="G15" fmla="+- 1 0 0"/>
              <a:gd name="G16" fmla="+- 1 0 0"/>
              <a:gd name="G17" fmla="+- 5400 0 0"/>
              <a:gd name="T0" fmla="*/ 2147483647 w 21600"/>
              <a:gd name="T1" fmla="*/ 0 h 21600"/>
              <a:gd name="T2" fmla="*/ 0 w 21600"/>
              <a:gd name="T3" fmla="*/ 2147483647 h 21600"/>
              <a:gd name="T4" fmla="*/ 2147483647 w 21600"/>
              <a:gd name="T5" fmla="*/ 2147483647 h 21600"/>
              <a:gd name="T6" fmla="*/ 2147483647 w 21600"/>
              <a:gd name="T7" fmla="*/ 2147483647 h 21600"/>
              <a:gd name="T8" fmla="*/ 3375 w 21600"/>
              <a:gd name="T9" fmla="*/ 5400 h 21600"/>
              <a:gd name="T10" fmla="*/ 18900 w 21600"/>
              <a:gd name="T11" fmla="*/ 1620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42B00"/>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5" name="Freeform 3">
            <a:extLst>
              <a:ext uri="{FF2B5EF4-FFF2-40B4-BE49-F238E27FC236}">
                <a16:creationId xmlns:a16="http://schemas.microsoft.com/office/drawing/2014/main" id="{26C94B6D-33FC-0736-F094-8DCFE9D7AA1E}"/>
              </a:ext>
            </a:extLst>
          </p:cNvPr>
          <p:cNvSpPr>
            <a:spLocks noChangeArrowheads="1"/>
          </p:cNvSpPr>
          <p:nvPr/>
        </p:nvSpPr>
        <p:spPr bwMode="auto">
          <a:xfrm rot="13500000" flipH="1">
            <a:off x="4294188" y="3182938"/>
            <a:ext cx="901700" cy="4953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5400 0 0"/>
              <a:gd name="G14" fmla="+- 16200 0 0"/>
              <a:gd name="G15" fmla="+- 1 0 0"/>
              <a:gd name="G16" fmla="+- 1 0 0"/>
              <a:gd name="G17" fmla="+- 5400 0 0"/>
              <a:gd name="T0" fmla="*/ 2147483647 w 21600"/>
              <a:gd name="T1" fmla="*/ 0 h 21600"/>
              <a:gd name="T2" fmla="*/ 0 w 21600"/>
              <a:gd name="T3" fmla="*/ 2147483647 h 21600"/>
              <a:gd name="T4" fmla="*/ 2147483647 w 21600"/>
              <a:gd name="T5" fmla="*/ 2147483647 h 21600"/>
              <a:gd name="T6" fmla="*/ 2147483647 w 21600"/>
              <a:gd name="T7" fmla="*/ 2147483647 h 21600"/>
              <a:gd name="T8" fmla="*/ 3375 w 21600"/>
              <a:gd name="T9" fmla="*/ 5400 h 21600"/>
              <a:gd name="T10" fmla="*/ 18900 w 21600"/>
              <a:gd name="T11" fmla="*/ 1620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42B00"/>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6" name="Freeform 4">
            <a:extLst>
              <a:ext uri="{FF2B5EF4-FFF2-40B4-BE49-F238E27FC236}">
                <a16:creationId xmlns:a16="http://schemas.microsoft.com/office/drawing/2014/main" id="{099E5757-FE1A-2D33-E5DF-54673BCC4C9F}"/>
              </a:ext>
            </a:extLst>
          </p:cNvPr>
          <p:cNvSpPr>
            <a:spLocks noChangeArrowheads="1"/>
          </p:cNvSpPr>
          <p:nvPr/>
        </p:nvSpPr>
        <p:spPr bwMode="auto">
          <a:xfrm rot="13200000">
            <a:off x="6392863" y="4979988"/>
            <a:ext cx="917575" cy="4572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5400 0 0"/>
              <a:gd name="G14" fmla="+- 16200 0 0"/>
              <a:gd name="G15" fmla="+- 1 0 0"/>
              <a:gd name="G16" fmla="+- 1 0 0"/>
              <a:gd name="G17" fmla="+- 5400 0 0"/>
              <a:gd name="T0" fmla="*/ 2147483647 w 21600"/>
              <a:gd name="T1" fmla="*/ 0 h 21600"/>
              <a:gd name="T2" fmla="*/ 0 w 21600"/>
              <a:gd name="T3" fmla="*/ 2147483647 h 21600"/>
              <a:gd name="T4" fmla="*/ 2147483647 w 21600"/>
              <a:gd name="T5" fmla="*/ 2147483647 h 21600"/>
              <a:gd name="T6" fmla="*/ 2147483647 w 21600"/>
              <a:gd name="T7" fmla="*/ 2147483647 h 21600"/>
              <a:gd name="T8" fmla="*/ 3375 w 21600"/>
              <a:gd name="T9" fmla="*/ 5400 h 21600"/>
              <a:gd name="T10" fmla="*/ 18900 w 21600"/>
              <a:gd name="T11" fmla="*/ 1620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42B00"/>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7" name="Freeform 5">
            <a:extLst>
              <a:ext uri="{FF2B5EF4-FFF2-40B4-BE49-F238E27FC236}">
                <a16:creationId xmlns:a16="http://schemas.microsoft.com/office/drawing/2014/main" id="{6E99093F-E9F5-982B-8808-CCBF34EE1704}"/>
              </a:ext>
            </a:extLst>
          </p:cNvPr>
          <p:cNvSpPr>
            <a:spLocks noChangeArrowheads="1"/>
          </p:cNvSpPr>
          <p:nvPr/>
        </p:nvSpPr>
        <p:spPr bwMode="auto">
          <a:xfrm rot="19080000">
            <a:off x="4343400" y="5035550"/>
            <a:ext cx="914400" cy="4572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5400 0 0"/>
              <a:gd name="G14" fmla="+- 16200 0 0"/>
              <a:gd name="G15" fmla="+- 1 0 0"/>
              <a:gd name="G16" fmla="+- 1 0 0"/>
              <a:gd name="G17" fmla="+- 5400 0 0"/>
              <a:gd name="T0" fmla="*/ 2147483647 w 21600"/>
              <a:gd name="T1" fmla="*/ 0 h 21600"/>
              <a:gd name="T2" fmla="*/ 0 w 21600"/>
              <a:gd name="T3" fmla="*/ 2147483647 h 21600"/>
              <a:gd name="T4" fmla="*/ 2147483647 w 21600"/>
              <a:gd name="T5" fmla="*/ 2147483647 h 21600"/>
              <a:gd name="T6" fmla="*/ 2147483647 w 21600"/>
              <a:gd name="T7" fmla="*/ 2147483647 h 21600"/>
              <a:gd name="T8" fmla="*/ 3375 w 21600"/>
              <a:gd name="T9" fmla="*/ 5400 h 21600"/>
              <a:gd name="T10" fmla="*/ 18900 w 21600"/>
              <a:gd name="T11" fmla="*/ 1620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42B00"/>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8" name="Oval 6">
            <a:extLst>
              <a:ext uri="{FF2B5EF4-FFF2-40B4-BE49-F238E27FC236}">
                <a16:creationId xmlns:a16="http://schemas.microsoft.com/office/drawing/2014/main" id="{4D653E00-4E24-4ABC-A2A3-3345B1149DC9}"/>
              </a:ext>
            </a:extLst>
          </p:cNvPr>
          <p:cNvSpPr>
            <a:spLocks noChangeArrowheads="1"/>
          </p:cNvSpPr>
          <p:nvPr/>
        </p:nvSpPr>
        <p:spPr bwMode="auto">
          <a:xfrm>
            <a:off x="4953000" y="3429000"/>
            <a:ext cx="1752600" cy="1676400"/>
          </a:xfrm>
          <a:prstGeom prst="ellipse">
            <a:avLst/>
          </a:prstGeom>
          <a:solidFill>
            <a:srgbClr val="E42B00"/>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14337" name="Text Box 1">
            <a:extLst>
              <a:ext uri="{FF2B5EF4-FFF2-40B4-BE49-F238E27FC236}">
                <a16:creationId xmlns:a16="http://schemas.microsoft.com/office/drawing/2014/main" id="{F0F47654-E6AC-295A-38DE-825BA9FF05D4}"/>
              </a:ext>
            </a:extLst>
          </p:cNvPr>
          <p:cNvSpPr txBox="1">
            <a:spLocks noChangeArrowheads="1"/>
          </p:cNvSpPr>
          <p:nvPr/>
        </p:nvSpPr>
        <p:spPr bwMode="auto">
          <a:xfrm>
            <a:off x="190500" y="1125538"/>
            <a:ext cx="8763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1000"/>
              </a:spcBef>
              <a:buClrTx/>
              <a:buSzPct val="60000"/>
              <a:buFontTx/>
              <a:buNone/>
            </a:pPr>
            <a:r>
              <a:rPr lang="ja-JP" altLang="en-US" sz="4000"/>
              <a:t>新約聖書</a:t>
            </a:r>
          </a:p>
          <a:p>
            <a:pPr eaLnBrk="1" hangingPunct="1">
              <a:spcBef>
                <a:spcPts val="800"/>
              </a:spcBef>
              <a:buClrTx/>
              <a:buSzPct val="60000"/>
              <a:buFontTx/>
              <a:buNone/>
            </a:pPr>
            <a:endParaRPr lang="de-DE" altLang="en-US">
              <a:effectLst>
                <a:outerShdw blurRad="38100" dist="38100" dir="2700000" algn="tl">
                  <a:srgbClr val="000000"/>
                </a:outerShdw>
              </a:effectLst>
            </a:endParaRPr>
          </a:p>
          <a:p>
            <a:pPr eaLnBrk="1" hangingPunct="1">
              <a:spcBef>
                <a:spcPts val="1000"/>
              </a:spcBef>
              <a:buClrTx/>
              <a:buSzPct val="60000"/>
              <a:buFontTx/>
              <a:buNone/>
            </a:pPr>
            <a:r>
              <a:rPr lang="en-US" altLang="en-US" sz="4000"/>
              <a:t>“</a:t>
            </a:r>
            <a:r>
              <a:rPr lang="ja-JP" altLang="en-US" sz="4000"/>
              <a:t>出て行って伝えなさい！</a:t>
            </a:r>
            <a:r>
              <a:rPr lang="en-US" altLang="en-US" sz="4000"/>
              <a:t>”</a:t>
            </a:r>
          </a:p>
        </p:txBody>
      </p:sp>
      <p:sp>
        <p:nvSpPr>
          <p:cNvPr id="14338" name="Oval 2">
            <a:extLst>
              <a:ext uri="{FF2B5EF4-FFF2-40B4-BE49-F238E27FC236}">
                <a16:creationId xmlns:a16="http://schemas.microsoft.com/office/drawing/2014/main" id="{3CE6D116-B0E5-C5F8-9602-7A43001DA56A}"/>
              </a:ext>
            </a:extLst>
          </p:cNvPr>
          <p:cNvSpPr>
            <a:spLocks noChangeArrowheads="1"/>
          </p:cNvSpPr>
          <p:nvPr/>
        </p:nvSpPr>
        <p:spPr bwMode="auto">
          <a:xfrm>
            <a:off x="4953000" y="3429000"/>
            <a:ext cx="1752600" cy="1676400"/>
          </a:xfrm>
          <a:prstGeom prst="ellipse">
            <a:avLst/>
          </a:prstGeom>
          <a:solidFill>
            <a:srgbClr val="0000FF"/>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Freeform 3">
            <a:extLst>
              <a:ext uri="{FF2B5EF4-FFF2-40B4-BE49-F238E27FC236}">
                <a16:creationId xmlns:a16="http://schemas.microsoft.com/office/drawing/2014/main" id="{DEE44261-A47D-B383-70BB-ECC6915BE3DA}"/>
              </a:ext>
            </a:extLst>
          </p:cNvPr>
          <p:cNvSpPr>
            <a:spLocks noChangeArrowheads="1"/>
          </p:cNvSpPr>
          <p:nvPr/>
        </p:nvSpPr>
        <p:spPr bwMode="auto">
          <a:xfrm rot="18960000">
            <a:off x="6392863" y="3116263"/>
            <a:ext cx="914400" cy="4572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5400 0 0"/>
              <a:gd name="G14" fmla="+- 16200 0 0"/>
              <a:gd name="G15" fmla="+- 1 0 0"/>
              <a:gd name="G16" fmla="+- 1 0 0"/>
              <a:gd name="G17" fmla="+- 5400 0 0"/>
              <a:gd name="T0" fmla="*/ 2147483647 w 21600"/>
              <a:gd name="T1" fmla="*/ 0 h 21600"/>
              <a:gd name="T2" fmla="*/ 0 w 21600"/>
              <a:gd name="T3" fmla="*/ 2147483647 h 21600"/>
              <a:gd name="T4" fmla="*/ 2147483647 w 21600"/>
              <a:gd name="T5" fmla="*/ 2147483647 h 21600"/>
              <a:gd name="T6" fmla="*/ 2147483647 w 21600"/>
              <a:gd name="T7" fmla="*/ 2147483647 h 21600"/>
              <a:gd name="T8" fmla="*/ 3375 w 21600"/>
              <a:gd name="T9" fmla="*/ 5400 h 21600"/>
              <a:gd name="T10" fmla="*/ 18900 w 21600"/>
              <a:gd name="T11" fmla="*/ 1620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0" name="Freeform 4">
            <a:extLst>
              <a:ext uri="{FF2B5EF4-FFF2-40B4-BE49-F238E27FC236}">
                <a16:creationId xmlns:a16="http://schemas.microsoft.com/office/drawing/2014/main" id="{2877A650-D632-81AB-939C-B858FF9BF977}"/>
              </a:ext>
            </a:extLst>
          </p:cNvPr>
          <p:cNvSpPr>
            <a:spLocks noChangeArrowheads="1"/>
          </p:cNvSpPr>
          <p:nvPr/>
        </p:nvSpPr>
        <p:spPr bwMode="auto">
          <a:xfrm rot="2520000" flipH="1">
            <a:off x="4260850" y="3182938"/>
            <a:ext cx="901700" cy="4953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5400 0 0"/>
              <a:gd name="G14" fmla="+- 16200 0 0"/>
              <a:gd name="G15" fmla="+- 1 0 0"/>
              <a:gd name="G16" fmla="+- 1 0 0"/>
              <a:gd name="G17" fmla="+- 5400 0 0"/>
              <a:gd name="T0" fmla="*/ 2147483647 w 21600"/>
              <a:gd name="T1" fmla="*/ 0 h 21600"/>
              <a:gd name="T2" fmla="*/ 0 w 21600"/>
              <a:gd name="T3" fmla="*/ 2147483647 h 21600"/>
              <a:gd name="T4" fmla="*/ 2147483647 w 21600"/>
              <a:gd name="T5" fmla="*/ 2147483647 h 21600"/>
              <a:gd name="T6" fmla="*/ 2147483647 w 21600"/>
              <a:gd name="T7" fmla="*/ 2147483647 h 21600"/>
              <a:gd name="T8" fmla="*/ 3375 w 21600"/>
              <a:gd name="T9" fmla="*/ 5400 h 21600"/>
              <a:gd name="T10" fmla="*/ 18900 w 21600"/>
              <a:gd name="T11" fmla="*/ 1620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1" name="Freeform 5">
            <a:extLst>
              <a:ext uri="{FF2B5EF4-FFF2-40B4-BE49-F238E27FC236}">
                <a16:creationId xmlns:a16="http://schemas.microsoft.com/office/drawing/2014/main" id="{92E73230-3575-F85F-363A-C8219546AEDD}"/>
              </a:ext>
            </a:extLst>
          </p:cNvPr>
          <p:cNvSpPr>
            <a:spLocks noChangeArrowheads="1"/>
          </p:cNvSpPr>
          <p:nvPr/>
        </p:nvSpPr>
        <p:spPr bwMode="auto">
          <a:xfrm rot="2520000">
            <a:off x="6392863" y="4978400"/>
            <a:ext cx="917575" cy="4572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5400 0 0"/>
              <a:gd name="G14" fmla="+- 16200 0 0"/>
              <a:gd name="G15" fmla="+- 1 0 0"/>
              <a:gd name="G16" fmla="+- 1 0 0"/>
              <a:gd name="G17" fmla="+- 5400 0 0"/>
              <a:gd name="T0" fmla="*/ 2147483647 w 21600"/>
              <a:gd name="T1" fmla="*/ 0 h 21600"/>
              <a:gd name="T2" fmla="*/ 0 w 21600"/>
              <a:gd name="T3" fmla="*/ 2147483647 h 21600"/>
              <a:gd name="T4" fmla="*/ 2147483647 w 21600"/>
              <a:gd name="T5" fmla="*/ 2147483647 h 21600"/>
              <a:gd name="T6" fmla="*/ 2147483647 w 21600"/>
              <a:gd name="T7" fmla="*/ 2147483647 h 21600"/>
              <a:gd name="T8" fmla="*/ 3375 w 21600"/>
              <a:gd name="T9" fmla="*/ 5400 h 21600"/>
              <a:gd name="T10" fmla="*/ 18900 w 21600"/>
              <a:gd name="T11" fmla="*/ 1620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2" name="Freeform 6">
            <a:extLst>
              <a:ext uri="{FF2B5EF4-FFF2-40B4-BE49-F238E27FC236}">
                <a16:creationId xmlns:a16="http://schemas.microsoft.com/office/drawing/2014/main" id="{3E8B5518-F744-A680-D5F5-7FE36F6BD0CF}"/>
              </a:ext>
            </a:extLst>
          </p:cNvPr>
          <p:cNvSpPr>
            <a:spLocks noChangeArrowheads="1"/>
          </p:cNvSpPr>
          <p:nvPr/>
        </p:nvSpPr>
        <p:spPr bwMode="auto">
          <a:xfrm rot="8160000">
            <a:off x="4344988" y="5033963"/>
            <a:ext cx="914400" cy="4572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5400 0 0"/>
              <a:gd name="G14" fmla="+- 16200 0 0"/>
              <a:gd name="G15" fmla="+- 1 0 0"/>
              <a:gd name="G16" fmla="+- 1 0 0"/>
              <a:gd name="G17" fmla="+- 5400 0 0"/>
              <a:gd name="T0" fmla="*/ 2147483647 w 21600"/>
              <a:gd name="T1" fmla="*/ 0 h 21600"/>
              <a:gd name="T2" fmla="*/ 0 w 21600"/>
              <a:gd name="T3" fmla="*/ 2147483647 h 21600"/>
              <a:gd name="T4" fmla="*/ 2147483647 w 21600"/>
              <a:gd name="T5" fmla="*/ 2147483647 h 21600"/>
              <a:gd name="T6" fmla="*/ 2147483647 w 21600"/>
              <a:gd name="T7" fmla="*/ 2147483647 h 21600"/>
              <a:gd name="T8" fmla="*/ 3375 w 21600"/>
              <a:gd name="T9" fmla="*/ 5400 h 21600"/>
              <a:gd name="T10" fmla="*/ 18900 w 21600"/>
              <a:gd name="T11" fmla="*/ 1620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31CD2271-856A-C2ED-D343-F7D972FDCD1C}"/>
              </a:ext>
            </a:extLst>
          </p:cNvPr>
          <p:cNvSpPr txBox="1">
            <a:spLocks noChangeArrowheads="1"/>
          </p:cNvSpPr>
          <p:nvPr/>
        </p:nvSpPr>
        <p:spPr bwMode="auto">
          <a:xfrm>
            <a:off x="0" y="1676400"/>
            <a:ext cx="91440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lnSpc>
                <a:spcPct val="90000"/>
              </a:lnSpc>
              <a:spcBef>
                <a:spcPts val="225"/>
              </a:spcBef>
              <a:buClrTx/>
              <a:buSzPct val="60000"/>
              <a:buFontTx/>
              <a:buNone/>
            </a:pPr>
            <a:endParaRPr lang="de-DE" altLang="en-US" sz="900" b="1" i="1">
              <a:effectLst>
                <a:outerShdw blurRad="38100" dist="38100" dir="2700000" algn="tl">
                  <a:srgbClr val="000000"/>
                </a:outerShdw>
              </a:effectLst>
            </a:endParaRPr>
          </a:p>
          <a:p>
            <a:pPr marL="339725" indent="-333375" algn="ctr" eaLnBrk="1" hangingPunct="1">
              <a:lnSpc>
                <a:spcPct val="90000"/>
              </a:lnSpc>
              <a:spcBef>
                <a:spcPts val="1000"/>
              </a:spcBef>
              <a:buClr>
                <a:srgbClr val="FADF6C"/>
              </a:buClr>
              <a:buSzPct val="60000"/>
              <a:buFont typeface="Wingdings" panose="05000000000000000000" pitchFamily="2" charset="2"/>
              <a:buChar char=""/>
            </a:pPr>
            <a:r>
              <a:rPr lang="ja-JP" altLang="en-US" sz="4000"/>
              <a:t>多様性がありながらも一致</a:t>
            </a:r>
          </a:p>
          <a:p>
            <a:pPr algn="ctr" eaLnBrk="1" hangingPunct="1">
              <a:lnSpc>
                <a:spcPct val="90000"/>
              </a:lnSpc>
              <a:spcBef>
                <a:spcPts val="225"/>
              </a:spcBef>
              <a:buClrTx/>
              <a:buSzPct val="60000"/>
              <a:buFontTx/>
              <a:buNone/>
            </a:pPr>
            <a:endParaRPr lang="de-DE" altLang="en-US" sz="900" i="1"/>
          </a:p>
          <a:p>
            <a:pPr marL="339725" indent="-333375" algn="ctr" eaLnBrk="1" hangingPunct="1">
              <a:lnSpc>
                <a:spcPct val="90000"/>
              </a:lnSpc>
              <a:spcBef>
                <a:spcPts val="1000"/>
              </a:spcBef>
              <a:buClr>
                <a:srgbClr val="FADF6C"/>
              </a:buClr>
              <a:buSzPct val="60000"/>
              <a:buFont typeface="Wingdings" panose="05000000000000000000" pitchFamily="2" charset="2"/>
              <a:buChar char=""/>
            </a:pPr>
            <a:r>
              <a:rPr lang="ja-JP" altLang="en-US" sz="4000"/>
              <a:t>教会・教派の歴史と伝統</a:t>
            </a:r>
          </a:p>
          <a:p>
            <a:pPr algn="ctr" eaLnBrk="1" hangingPunct="1">
              <a:lnSpc>
                <a:spcPct val="90000"/>
              </a:lnSpc>
              <a:spcBef>
                <a:spcPts val="700"/>
              </a:spcBef>
              <a:buClrTx/>
              <a:buSzPct val="60000"/>
              <a:buFontTx/>
              <a:buNone/>
            </a:pPr>
            <a:r>
              <a:rPr lang="en-US" altLang="en-US" sz="2800"/>
              <a:t>“</a:t>
            </a:r>
            <a:r>
              <a:rPr lang="ja-JP" altLang="en-US" sz="2800"/>
              <a:t>伝統は素晴らしいしもべであるが、同時に、ひどい主人である。</a:t>
            </a:r>
            <a:r>
              <a:rPr lang="en-US" altLang="en-US" sz="2800">
                <a:latin typeface="Arial" panose="020B0604020202020204" pitchFamily="34" charset="0"/>
              </a:rPr>
              <a:t>”</a:t>
            </a:r>
          </a:p>
          <a:p>
            <a:pPr algn="ctr" eaLnBrk="1" hangingPunct="1">
              <a:lnSpc>
                <a:spcPct val="90000"/>
              </a:lnSpc>
              <a:spcBef>
                <a:spcPts val="225"/>
              </a:spcBef>
              <a:buClrTx/>
              <a:buSzPct val="60000"/>
              <a:buFontTx/>
              <a:buNone/>
            </a:pPr>
            <a:endParaRPr lang="de-DE" altLang="en-US" sz="900" i="1"/>
          </a:p>
          <a:p>
            <a:pPr marL="339725" indent="-333375" algn="ctr" eaLnBrk="1" hangingPunct="1">
              <a:lnSpc>
                <a:spcPct val="90000"/>
              </a:lnSpc>
              <a:spcBef>
                <a:spcPts val="1000"/>
              </a:spcBef>
              <a:buClr>
                <a:srgbClr val="FADF6C"/>
              </a:buClr>
              <a:buSzPct val="60000"/>
              <a:buFont typeface="Wingdings" panose="05000000000000000000" pitchFamily="2" charset="2"/>
              <a:buChar char=""/>
            </a:pPr>
            <a:r>
              <a:rPr lang="ja-JP" altLang="en-US" sz="4000"/>
              <a:t>文化的背景</a:t>
            </a:r>
          </a:p>
          <a:p>
            <a:pPr algn="ctr" eaLnBrk="1" hangingPunct="1">
              <a:lnSpc>
                <a:spcPct val="90000"/>
              </a:lnSpc>
              <a:spcBef>
                <a:spcPts val="700"/>
              </a:spcBef>
              <a:buClrTx/>
              <a:buSzPct val="60000"/>
              <a:buFontTx/>
              <a:buNone/>
            </a:pPr>
            <a:r>
              <a:rPr lang="en-US" altLang="en-US" sz="2800"/>
              <a:t>“</a:t>
            </a:r>
            <a:r>
              <a:rPr lang="ja-JP" altLang="en-US" sz="2800"/>
              <a:t>人々の心に届く言語</a:t>
            </a:r>
            <a:r>
              <a:rPr lang="en-US" altLang="en-US" sz="2800">
                <a:latin typeface="Arial" panose="020B0604020202020204" pitchFamily="34" charset="0"/>
              </a:rPr>
              <a:t>”</a:t>
            </a:r>
          </a:p>
          <a:p>
            <a:pPr eaLnBrk="1" hangingPunct="1">
              <a:lnSpc>
                <a:spcPct val="90000"/>
              </a:lnSpc>
              <a:spcBef>
                <a:spcPts val="700"/>
              </a:spcBef>
              <a:buClrTx/>
              <a:buSzPct val="60000"/>
              <a:buFontTx/>
              <a:buNone/>
            </a:pPr>
            <a:endParaRPr lang="en-US" altLang="en-US" sz="2800">
              <a:latin typeface="Arial" panose="020B0604020202020204" pitchFamily="34" charset="0"/>
            </a:endParaRPr>
          </a:p>
        </p:txBody>
      </p:sp>
      <p:sp>
        <p:nvSpPr>
          <p:cNvPr id="15362" name="Rectangle 2">
            <a:extLst>
              <a:ext uri="{FF2B5EF4-FFF2-40B4-BE49-F238E27FC236}">
                <a16:creationId xmlns:a16="http://schemas.microsoft.com/office/drawing/2014/main" id="{A1AD10AE-E30F-6CF9-24E5-74C4D532E0EB}"/>
              </a:ext>
            </a:extLst>
          </p:cNvPr>
          <p:cNvSpPr>
            <a:spLocks noChangeArrowheads="1"/>
          </p:cNvSpPr>
          <p:nvPr/>
        </p:nvSpPr>
        <p:spPr bwMode="auto">
          <a:xfrm>
            <a:off x="684213" y="260350"/>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400">
                <a:solidFill>
                  <a:srgbClr val="FFFFCC"/>
                </a:solidFill>
              </a:rPr>
              <a:t>形式の自由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8B098B74-7F46-F40F-4574-F447F3DBE2FC}"/>
              </a:ext>
            </a:extLst>
          </p:cNvPr>
          <p:cNvSpPr txBox="1">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400">
                <a:solidFill>
                  <a:srgbClr val="FFFFCC"/>
                </a:solidFill>
              </a:rPr>
              <a:t>形式の自由</a:t>
            </a:r>
          </a:p>
        </p:txBody>
      </p:sp>
      <p:sp>
        <p:nvSpPr>
          <p:cNvPr id="16386" name="Text Box 2">
            <a:extLst>
              <a:ext uri="{FF2B5EF4-FFF2-40B4-BE49-F238E27FC236}">
                <a16:creationId xmlns:a16="http://schemas.microsoft.com/office/drawing/2014/main" id="{9A9BB063-4DF6-A383-978D-19E50149A0A9}"/>
              </a:ext>
            </a:extLst>
          </p:cNvPr>
          <p:cNvSpPr txBox="1">
            <a:spLocks noChangeArrowheads="1"/>
          </p:cNvSpPr>
          <p:nvPr/>
        </p:nvSpPr>
        <p:spPr bwMode="auto">
          <a:xfrm>
            <a:off x="152400" y="2133600"/>
            <a:ext cx="8763000"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lnSpc>
                <a:spcPct val="90000"/>
              </a:lnSpc>
              <a:spcBef>
                <a:spcPts val="1000"/>
              </a:spcBef>
              <a:buClrTx/>
              <a:buSzPct val="60000"/>
              <a:buFontTx/>
              <a:buNone/>
            </a:pPr>
            <a:r>
              <a:rPr lang="ja-JP" altLang="en-US" sz="4000"/>
              <a:t>これこそが正しい唯一の方法というものはない</a:t>
            </a:r>
          </a:p>
          <a:p>
            <a:pPr algn="ctr" eaLnBrk="1" hangingPunct="1">
              <a:lnSpc>
                <a:spcPct val="90000"/>
              </a:lnSpc>
              <a:spcBef>
                <a:spcPts val="200"/>
              </a:spcBef>
              <a:buClrTx/>
              <a:buSzPct val="60000"/>
              <a:buFontTx/>
              <a:buNone/>
            </a:pPr>
            <a:endParaRPr lang="de-DE" altLang="en-US" sz="800"/>
          </a:p>
          <a:p>
            <a:pPr algn="ctr" eaLnBrk="1" hangingPunct="1">
              <a:lnSpc>
                <a:spcPct val="90000"/>
              </a:lnSpc>
              <a:spcBef>
                <a:spcPts val="1000"/>
              </a:spcBef>
              <a:buClrTx/>
              <a:buSzPct val="60000"/>
              <a:buFontTx/>
              <a:buNone/>
            </a:pPr>
            <a:r>
              <a:rPr lang="ja-JP" altLang="en-US" sz="4000"/>
              <a:t>聖書にある不変のもの（原則）によって定められる制限</a:t>
            </a:r>
          </a:p>
          <a:p>
            <a:pPr algn="ctr" eaLnBrk="1" hangingPunct="1">
              <a:lnSpc>
                <a:spcPct val="90000"/>
              </a:lnSpc>
              <a:spcBef>
                <a:spcPts val="200"/>
              </a:spcBef>
              <a:buClrTx/>
              <a:buSzPct val="60000"/>
              <a:buFontTx/>
              <a:buNone/>
            </a:pPr>
            <a:endParaRPr lang="de-DE" altLang="en-US" sz="800"/>
          </a:p>
          <a:p>
            <a:pPr algn="ctr" eaLnBrk="1" hangingPunct="1">
              <a:lnSpc>
                <a:spcPct val="90000"/>
              </a:lnSpc>
              <a:spcBef>
                <a:spcPts val="1000"/>
              </a:spcBef>
              <a:buClrTx/>
              <a:buSzPct val="60000"/>
              <a:buFontTx/>
              <a:buNone/>
            </a:pPr>
            <a:r>
              <a:rPr lang="ja-JP" altLang="en-US" sz="4000"/>
              <a:t>神様の好みは私達の好みよりもはるかに幅広い！</a:t>
            </a:r>
          </a:p>
          <a:p>
            <a:pPr algn="ctr" eaLnBrk="1" hangingPunct="1">
              <a:lnSpc>
                <a:spcPct val="90000"/>
              </a:lnSpc>
              <a:spcBef>
                <a:spcPts val="800"/>
              </a:spcBef>
              <a:buClrTx/>
              <a:buSzPct val="60000"/>
              <a:buFontTx/>
              <a:buNone/>
            </a:pPr>
            <a:endParaRPr lang="de-DE" altLang="en-US" b="1">
              <a:effectLst>
                <a:outerShdw blurRad="38100" dist="38100" dir="2700000" algn="tl">
                  <a:srgbClr val="000000"/>
                </a:outerShdw>
              </a:effectLst>
            </a:endParaRPr>
          </a:p>
          <a:p>
            <a:pPr eaLnBrk="1" hangingPunct="1">
              <a:lnSpc>
                <a:spcPct val="90000"/>
              </a:lnSpc>
              <a:spcBef>
                <a:spcPts val="800"/>
              </a:spcBef>
              <a:buClrTx/>
              <a:buSzPct val="60000"/>
              <a:buFontTx/>
              <a:buNone/>
            </a:pPr>
            <a:endParaRPr lang="de-DE" altLang="en-US" b="1">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B24467D2-7379-23D1-F209-89421D924098}"/>
              </a:ext>
            </a:extLst>
          </p:cNvPr>
          <p:cNvSpPr txBox="1">
            <a:spLocks noChangeArrowheads="1"/>
          </p:cNvSpPr>
          <p:nvPr/>
        </p:nvSpPr>
        <p:spPr bwMode="auto">
          <a:xfrm>
            <a:off x="827088" y="188913"/>
            <a:ext cx="7488237"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a:spcBef>
                <a:spcPts val="2000"/>
              </a:spcBef>
              <a:buClrTx/>
              <a:buFontTx/>
              <a:buNone/>
            </a:pPr>
            <a:r>
              <a:rPr lang="ja-JP" altLang="en-US" sz="4000"/>
              <a:t>礼拝と文化のナイロビ宣言</a:t>
            </a:r>
          </a:p>
          <a:p>
            <a:pPr algn="ctr">
              <a:spcBef>
                <a:spcPts val="1000"/>
              </a:spcBef>
              <a:buClrTx/>
              <a:buFontTx/>
              <a:buNone/>
            </a:pPr>
            <a:r>
              <a:rPr lang="en-US" altLang="en-US" sz="2000" b="1"/>
              <a:t>(www.worship.ca/docs)</a:t>
            </a:r>
          </a:p>
        </p:txBody>
      </p:sp>
      <p:sp>
        <p:nvSpPr>
          <p:cNvPr id="17410" name="Rectangle 2">
            <a:extLst>
              <a:ext uri="{FF2B5EF4-FFF2-40B4-BE49-F238E27FC236}">
                <a16:creationId xmlns:a16="http://schemas.microsoft.com/office/drawing/2014/main" id="{AB42FFE7-C00C-B50C-0BEC-19D705D009DE}"/>
              </a:ext>
            </a:extLst>
          </p:cNvPr>
          <p:cNvSpPr>
            <a:spLocks noChangeArrowheads="1"/>
          </p:cNvSpPr>
          <p:nvPr/>
        </p:nvSpPr>
        <p:spPr bwMode="auto">
          <a:xfrm>
            <a:off x="0" y="1992313"/>
            <a:ext cx="8964613" cy="478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2800"/>
              <a:t>「クリスチャンの礼拝は、少なくとも４つの方法で私達の文化とダイナミックに関わる」</a:t>
            </a:r>
          </a:p>
          <a:p>
            <a:pPr algn="ctr" eaLnBrk="1" hangingPunct="1">
              <a:buClrTx/>
              <a:buFontTx/>
              <a:buNone/>
            </a:pPr>
            <a:r>
              <a:rPr lang="ja-JP" altLang="en-US" sz="2800"/>
              <a:t>第一に、それは、一文化を越えて、あらゆる所にいるあらゆる人々に当てはまるものである。</a:t>
            </a:r>
          </a:p>
          <a:p>
            <a:pPr algn="ctr" eaLnBrk="1" hangingPunct="1">
              <a:buClrTx/>
              <a:buFontTx/>
              <a:buNone/>
            </a:pPr>
            <a:r>
              <a:rPr lang="ja-JP" altLang="en-US" sz="2800"/>
              <a:t>第二に、それは、文脈化されたもので、 （性質と文化において）各地域の文化に適応されるものである。</a:t>
            </a:r>
            <a:r>
              <a:rPr lang="en-US" altLang="en-US" sz="2800"/>
              <a:t>Second, it is</a:t>
            </a:r>
          </a:p>
          <a:p>
            <a:pPr algn="ctr" eaLnBrk="1" hangingPunct="1">
              <a:buClrTx/>
              <a:buFontTx/>
              <a:buNone/>
            </a:pPr>
            <a:r>
              <a:rPr lang="ja-JP" altLang="en-US" sz="2800"/>
              <a:t>第三に、それは、その地の文化によって聖書的基準を妥協しないものである。</a:t>
            </a:r>
          </a:p>
          <a:p>
            <a:pPr algn="ctr" eaLnBrk="1" hangingPunct="1">
              <a:buClrTx/>
              <a:buFontTx/>
              <a:buNone/>
            </a:pPr>
            <a:r>
              <a:rPr lang="ja-JP" altLang="en-US" sz="2800"/>
              <a:t>第四に、それは、文化間を行き来するもので、様々な文化によって共有されるべきものである。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8BEE6DDA-3739-4F45-48A5-44B51601ECD9}"/>
              </a:ext>
            </a:extLst>
          </p:cNvPr>
          <p:cNvSpPr txBox="1">
            <a:spLocks noChangeArrowheads="1"/>
          </p:cNvSpPr>
          <p:nvPr/>
        </p:nvSpPr>
        <p:spPr bwMode="auto">
          <a:xfrm>
            <a:off x="468313" y="100965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en-US" altLang="en-US" sz="4400">
                <a:solidFill>
                  <a:srgbClr val="FFFFCC"/>
                </a:solidFill>
              </a:rPr>
              <a:t>“</a:t>
            </a:r>
            <a:r>
              <a:rPr lang="ja-JP" altLang="en-US" sz="4400">
                <a:solidFill>
                  <a:srgbClr val="FFFFCC"/>
                </a:solidFill>
              </a:rPr>
              <a:t>礼拝の聖書的原則</a:t>
            </a:r>
            <a:r>
              <a:rPr lang="en-US" altLang="en-US" sz="4400"/>
              <a:t>”</a:t>
            </a:r>
            <a:br>
              <a:rPr lang="en-US" altLang="en-US" sz="4000" b="1" i="1">
                <a:effectLst>
                  <a:outerShdw blurRad="38100" dist="38100" dir="2700000" algn="tl">
                    <a:srgbClr val="000000"/>
                  </a:outerShdw>
                </a:effectLst>
                <a:cs typeface="Times New Roman" panose="02020603050405020304" pitchFamily="18" charset="0"/>
              </a:rPr>
            </a:br>
            <a:endParaRPr lang="en-US" altLang="en-US" sz="4000" b="1" i="1">
              <a:effectLst>
                <a:outerShdw blurRad="38100" dist="38100" dir="2700000" algn="tl">
                  <a:srgbClr val="000000"/>
                </a:outerShdw>
              </a:effectLst>
              <a:cs typeface="Times New Roman" panose="02020603050405020304" pitchFamily="18" charset="0"/>
            </a:endParaRPr>
          </a:p>
        </p:txBody>
      </p:sp>
      <p:sp>
        <p:nvSpPr>
          <p:cNvPr id="18434" name="Text Box 2">
            <a:extLst>
              <a:ext uri="{FF2B5EF4-FFF2-40B4-BE49-F238E27FC236}">
                <a16:creationId xmlns:a16="http://schemas.microsoft.com/office/drawing/2014/main" id="{CDD22838-3ECA-F718-9A90-79BEF8221739}"/>
              </a:ext>
            </a:extLst>
          </p:cNvPr>
          <p:cNvSpPr txBox="1">
            <a:spLocks noChangeArrowheads="1"/>
          </p:cNvSpPr>
          <p:nvPr/>
        </p:nvSpPr>
        <p:spPr bwMode="auto">
          <a:xfrm>
            <a:off x="152400" y="1981200"/>
            <a:ext cx="883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350"/>
              </a:spcBef>
              <a:buClrTx/>
              <a:buSzPct val="60000"/>
              <a:buFontTx/>
              <a:buNone/>
            </a:pPr>
            <a:endParaRPr lang="de-DE" altLang="en-US" sz="1400" b="1">
              <a:effectLst>
                <a:outerShdw blurRad="38100" dist="38100" dir="2700000" algn="tl">
                  <a:srgbClr val="000000"/>
                </a:outerShdw>
              </a:effectLst>
            </a:endParaRPr>
          </a:p>
          <a:p>
            <a:pPr algn="ctr" eaLnBrk="1" hangingPunct="1">
              <a:spcBef>
                <a:spcPts val="350"/>
              </a:spcBef>
              <a:buClrTx/>
              <a:buSzPct val="60000"/>
              <a:buFontTx/>
              <a:buNone/>
            </a:pPr>
            <a:endParaRPr lang="de-DE" altLang="en-US" sz="1400" b="1">
              <a:effectLst>
                <a:outerShdw blurRad="38100" dist="38100" dir="2700000" algn="tl">
                  <a:srgbClr val="000000"/>
                </a:outerShdw>
              </a:effectLst>
            </a:endParaRPr>
          </a:p>
          <a:p>
            <a:pPr algn="ctr" eaLnBrk="1" hangingPunct="1">
              <a:spcBef>
                <a:spcPts val="1100"/>
              </a:spcBef>
              <a:buClrTx/>
              <a:buSzPct val="60000"/>
              <a:buFontTx/>
              <a:buNone/>
            </a:pPr>
            <a:r>
              <a:rPr lang="de-DE" altLang="en-US" sz="4400" u="sng">
                <a:solidFill>
                  <a:srgbClr val="CCCCFF"/>
                </a:solidFill>
                <a:hlinkClick r:id="rId3"/>
              </a:rPr>
              <a:t>www.worr.org</a:t>
            </a:r>
          </a:p>
          <a:p>
            <a:pPr algn="ctr" eaLnBrk="1" hangingPunct="1">
              <a:spcBef>
                <a:spcPts val="300"/>
              </a:spcBef>
              <a:buClrTx/>
              <a:buSzPct val="60000"/>
              <a:buFontTx/>
              <a:buNone/>
            </a:pPr>
            <a:endParaRPr lang="de-DE" altLang="en-US" sz="1200" b="1" i="1" u="sng">
              <a:effectLst>
                <a:outerShdw blurRad="38100" dist="38100" dir="2700000" algn="tl">
                  <a:srgbClr val="000000"/>
                </a:outerShdw>
              </a:effectLst>
            </a:endParaRPr>
          </a:p>
          <a:p>
            <a:pPr algn="ctr" eaLnBrk="1" hangingPunct="1">
              <a:spcBef>
                <a:spcPts val="800"/>
              </a:spcBef>
              <a:buClrTx/>
              <a:buSzPct val="60000"/>
              <a:buFontTx/>
              <a:buNone/>
            </a:pPr>
            <a:r>
              <a:rPr lang="ja-JP" altLang="en-US">
                <a:effectLst>
                  <a:outerShdw blurRad="38100" dist="38100" dir="2700000" algn="tl">
                    <a:srgbClr val="000000"/>
                  </a:outerShdw>
                </a:effectLst>
              </a:rPr>
              <a:t>リソース</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DF2BFBF6-E8CB-B122-2D8E-B3873D22D1F0}"/>
              </a:ext>
            </a:extLst>
          </p:cNvPr>
          <p:cNvSpPr txBox="1">
            <a:spLocks noChangeArrowheads="1"/>
          </p:cNvSpPr>
          <p:nvPr/>
        </p:nvSpPr>
        <p:spPr bwMode="auto">
          <a:xfrm>
            <a:off x="37322125" y="-30622875"/>
            <a:ext cx="184150" cy="3609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6550" indent="-336550">
              <a:tabLst>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 pos="10401300" algn="l"/>
              </a:tabLst>
              <a:defRPr sz="3200">
                <a:solidFill>
                  <a:srgbClr val="FFFFFF"/>
                </a:solidFill>
                <a:latin typeface="Maiandra GD" panose="020E0502030308020204" pitchFamily="34" charset="0"/>
                <a:ea typeface="ＭＳ Ｐゴシック" panose="020B0600070205080204" pitchFamily="34" charset="-128"/>
              </a:defRPr>
            </a:lvl1pPr>
            <a:lvl2pPr>
              <a:tabLst>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 pos="10401300" algn="l"/>
              </a:tabLst>
              <a:defRPr sz="3200">
                <a:solidFill>
                  <a:srgbClr val="FFFFFF"/>
                </a:solidFill>
                <a:latin typeface="Maiandra GD" panose="020E0502030308020204" pitchFamily="34" charset="0"/>
                <a:ea typeface="ＭＳ Ｐゴシック" panose="020B0600070205080204" pitchFamily="34" charset="-128"/>
              </a:defRPr>
            </a:lvl2pPr>
            <a:lvl3pPr marL="1257300" indent="-336550">
              <a:tabLst>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 pos="10401300" algn="l"/>
              </a:tabLst>
              <a:defRPr sz="3200">
                <a:solidFill>
                  <a:srgbClr val="FFFFFF"/>
                </a:solidFill>
                <a:latin typeface="Maiandra GD" panose="020E0502030308020204" pitchFamily="34" charset="0"/>
                <a:ea typeface="ＭＳ Ｐゴシック" panose="020B0600070205080204" pitchFamily="34" charset="-128"/>
              </a:defRPr>
            </a:lvl3pPr>
            <a:lvl4pPr>
              <a:tabLst>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 pos="10401300" algn="l"/>
              </a:tabLst>
              <a:defRPr sz="3200">
                <a:solidFill>
                  <a:srgbClr val="FFFFFF"/>
                </a:solidFill>
                <a:latin typeface="Maiandra GD" panose="020E0502030308020204" pitchFamily="34" charset="0"/>
                <a:ea typeface="ＭＳ Ｐゴシック" panose="020B0600070205080204" pitchFamily="34" charset="-128"/>
              </a:defRPr>
            </a:lvl4pPr>
            <a:lvl5pPr>
              <a:tabLst>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 pos="104013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 pos="104013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 pos="104013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 pos="104013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944100" algn="l"/>
                <a:tab pos="10401300" algn="l"/>
              </a:tabLst>
              <a:defRPr sz="3200">
                <a:solidFill>
                  <a:srgbClr val="FFFFFF"/>
                </a:solidFill>
                <a:latin typeface="Maiandra GD" panose="020E0502030308020204" pitchFamily="34" charset="0"/>
                <a:ea typeface="ＭＳ Ｐゴシック" panose="020B0600070205080204" pitchFamily="34" charset="-128"/>
              </a:defRPr>
            </a:lvl9pPr>
          </a:lstStyle>
          <a:p>
            <a:pPr lvl="2" eaLnBrk="1" hangingPunct="1">
              <a:buClrTx/>
              <a:buFontTx/>
              <a:buNone/>
            </a:pPr>
            <a:endParaRPr lang="en-US" altLang="en-US" sz="2400"/>
          </a:p>
          <a:p>
            <a:pPr eaLnBrk="1" hangingPunct="1">
              <a:buClr>
                <a:srgbClr val="FFFFCC"/>
              </a:buClr>
              <a:buFont typeface="Times New Roman" panose="02020603050405020304" pitchFamily="18" charset="0"/>
              <a:buAutoNum type="arabicPeriod"/>
            </a:pPr>
            <a:r>
              <a:rPr lang="en-US" altLang="en-US" sz="2400" u="sng">
                <a:solidFill>
                  <a:srgbClr val="FFFFCC"/>
                </a:solidFill>
              </a:rPr>
              <a:t>God’s glory, and our joyful celebration of it in worship, should be the focus and goal of all life and ministry.</a:t>
            </a:r>
          </a:p>
          <a:p>
            <a:pPr marL="339725" eaLnBrk="1" hangingPunct="1">
              <a:buClrTx/>
              <a:buFontTx/>
              <a:buNone/>
            </a:pPr>
            <a:endParaRPr lang="en-US" altLang="en-US" sz="2200" b="1" i="1" u="sng">
              <a:solidFill>
                <a:srgbClr val="FFFFCC"/>
              </a:solidFill>
            </a:endParaRPr>
          </a:p>
          <a:p>
            <a:pPr marL="339725" algn="ctr" eaLnBrk="1" hangingPunct="1">
              <a:buClrTx/>
              <a:buFontTx/>
              <a:buNone/>
            </a:pPr>
            <a:r>
              <a:rPr lang="en-US" altLang="en-US" sz="2200" i="1">
                <a:solidFill>
                  <a:srgbClr val="FFFFCC"/>
                </a:solidFill>
              </a:rPr>
              <a:t>Whether, then, you eat or drink or whatever you do, do all to the glory of God.</a:t>
            </a:r>
          </a:p>
          <a:p>
            <a:pPr marL="339725" algn="ctr" eaLnBrk="1" hangingPunct="1">
              <a:buClrTx/>
              <a:buFontTx/>
              <a:buNone/>
            </a:pPr>
            <a:r>
              <a:rPr lang="en-US" altLang="en-US" sz="2200" i="1">
                <a:solidFill>
                  <a:srgbClr val="FFFFCC"/>
                </a:solidFill>
              </a:rPr>
              <a:t>(1 Cor 10:31)</a:t>
            </a:r>
            <a:r>
              <a:rPr lang="en-US" altLang="en-US" sz="2200">
                <a:solidFill>
                  <a:srgbClr val="FFFFCC"/>
                </a:solidFill>
              </a:rPr>
              <a:t> </a:t>
            </a:r>
          </a:p>
          <a:p>
            <a:pPr marL="339725" eaLnBrk="1" hangingPunct="1">
              <a:buClrTx/>
              <a:buFontTx/>
              <a:buNone/>
            </a:pPr>
            <a:endParaRPr lang="en-US" altLang="en-US" sz="2200">
              <a:solidFill>
                <a:srgbClr val="FFFFCC"/>
              </a:solidFill>
            </a:endParaRPr>
          </a:p>
          <a:p>
            <a:pPr marL="339725" eaLnBrk="1" hangingPunct="1">
              <a:buClrTx/>
              <a:buFontTx/>
              <a:buNone/>
            </a:pPr>
            <a:r>
              <a:rPr lang="en-US" altLang="en-US" sz="2200">
                <a:solidFill>
                  <a:srgbClr val="FFFFCC"/>
                </a:solidFill>
              </a:rPr>
              <a:t>	Worship is an end it itself. By definition other types of ministry necessarily have horizontal, man-focused aspects; but worship is purely vertically focused. It is the primary purpose for which God created us and therefore our highest endeavor and greatest fulfillment.  (Isaiah 43:6-7; Psalm 16:11; Matthew 22:35-38; 1 Peter 4:11)</a:t>
            </a:r>
          </a:p>
          <a:p>
            <a:pPr marL="339725" eaLnBrk="1" hangingPunct="1">
              <a:buClrTx/>
              <a:buFontTx/>
              <a:buNone/>
            </a:pPr>
            <a:endParaRPr lang="en-US" altLang="en-US" sz="2200">
              <a:solidFill>
                <a:srgbClr val="FFFFCC"/>
              </a:solidFill>
            </a:endParaRPr>
          </a:p>
          <a:p>
            <a:pPr marL="339725" eaLnBrk="1" hangingPunct="1">
              <a:buClrTx/>
              <a:buFontTx/>
              <a:buNone/>
            </a:pPr>
            <a:r>
              <a:rPr lang="en-US" altLang="en-US" sz="2200">
                <a:solidFill>
                  <a:srgbClr val="FFFFCC"/>
                </a:solidFill>
              </a:rPr>
              <a:t>	THEREFORE: We shall give worship careful focus and attention in the life of this church. We will relate all of our activities to it and to the goal of magnifying the glory of God. We will make explicit God’s glory as our most important pursuit, aim and preoccupation.</a:t>
            </a:r>
          </a:p>
        </p:txBody>
      </p:sp>
      <p:sp>
        <p:nvSpPr>
          <p:cNvPr id="19458" name="Text Box 2">
            <a:extLst>
              <a:ext uri="{FF2B5EF4-FFF2-40B4-BE49-F238E27FC236}">
                <a16:creationId xmlns:a16="http://schemas.microsoft.com/office/drawing/2014/main" id="{9CB4523F-4A98-3D3C-5A77-E7F4EB91A4DA}"/>
              </a:ext>
            </a:extLst>
          </p:cNvPr>
          <p:cNvSpPr txBox="1">
            <a:spLocks noChangeArrowheads="1"/>
          </p:cNvSpPr>
          <p:nvPr/>
        </p:nvSpPr>
        <p:spPr bwMode="auto">
          <a:xfrm>
            <a:off x="228600" y="182563"/>
            <a:ext cx="8686800" cy="7637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6550" indent="-33655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FFFFFF"/>
                </a:solidFill>
                <a:latin typeface="Maiandra GD" panose="020E0502030308020204" pitchFamily="34" charset="0"/>
                <a:ea typeface="ＭＳ Ｐゴシック" panose="020B0600070205080204" pitchFamily="34" charset="-128"/>
              </a:defRPr>
            </a:lvl1pPr>
            <a:lvl2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FFFFFF"/>
                </a:solidFill>
                <a:latin typeface="Maiandra GD" panose="020E0502030308020204" pitchFamily="34" charset="0"/>
                <a:ea typeface="ＭＳ Ｐゴシック" panose="020B0600070205080204" pitchFamily="34" charset="-128"/>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FFFFFF"/>
                </a:solidFill>
                <a:latin typeface="Maiandra GD" panose="020E0502030308020204" pitchFamily="34" charset="0"/>
                <a:ea typeface="ＭＳ Ｐゴシック" panose="020B0600070205080204" pitchFamily="34" charset="-128"/>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FFFFFF"/>
                </a:solidFill>
                <a:latin typeface="Maiandra GD" panose="020E0502030308020204" pitchFamily="34" charset="0"/>
                <a:ea typeface="ＭＳ Ｐゴシック" panose="020B0600070205080204" pitchFamily="34" charset="-128"/>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buClr>
                <a:srgbClr val="FFFFFF"/>
              </a:buClr>
              <a:buFont typeface="Times New Roman" panose="02020603050405020304" pitchFamily="18" charset="0"/>
              <a:buAutoNum type="arabicPeriod"/>
            </a:pPr>
            <a:r>
              <a:rPr lang="ja-JP" altLang="en-US" sz="2800"/>
              <a:t>神様の栄光と、私達が礼拝を通してその神様の栄光を喜び祝うことが私達の人生と働きのすべての中心であるべきである。</a:t>
            </a:r>
          </a:p>
          <a:p>
            <a:pPr marL="339725" eaLnBrk="1" hangingPunct="1">
              <a:buClrTx/>
              <a:buFontTx/>
              <a:buNone/>
            </a:pPr>
            <a:r>
              <a:rPr lang="ja-JP" altLang="en-US" sz="2400"/>
              <a:t>「こういうわけで、あなたがたは、食べるにも、飲むにも、何をするにも、ただ神の栄光を現すためにしなさい。」１コリント</a:t>
            </a:r>
            <a:r>
              <a:rPr lang="en-US" altLang="en-US" sz="2400"/>
              <a:t>10:31</a:t>
            </a:r>
          </a:p>
          <a:p>
            <a:pPr marL="339725" eaLnBrk="1" hangingPunct="1">
              <a:buClrTx/>
              <a:buFontTx/>
              <a:buNone/>
            </a:pPr>
            <a:r>
              <a:rPr lang="ja-JP" altLang="en-US" sz="2400">
                <a:latin typeface="Times New Roman" panose="02020603050405020304" pitchFamily="18" charset="0"/>
              </a:rPr>
              <a:t>礼拝はそれ自体が目的である。他の働きは、必ず、横の関係である人に焦点を当てる一面がある。けれども、礼拝は、純粋に、縦の関係に焦点を合わせるものである。それこそが、神様が私達を創造した目的である故に、私達がし得る最高の試みであり、達成しうる最大の成果ということができる。 </a:t>
            </a:r>
            <a:r>
              <a:rPr lang="en-US" altLang="en-US" sz="2400">
                <a:latin typeface="Times New Roman" panose="02020603050405020304" pitchFamily="18" charset="0"/>
              </a:rPr>
              <a:t>(</a:t>
            </a:r>
            <a:r>
              <a:rPr lang="ja-JP" altLang="en-US" sz="2400">
                <a:latin typeface="Times New Roman" panose="02020603050405020304" pitchFamily="18" charset="0"/>
              </a:rPr>
              <a:t>イザヤ</a:t>
            </a:r>
            <a:r>
              <a:rPr lang="en-US" altLang="en-US" sz="2400">
                <a:latin typeface="Times New Roman" panose="02020603050405020304" pitchFamily="18" charset="0"/>
              </a:rPr>
              <a:t>43:6-7; </a:t>
            </a:r>
            <a:r>
              <a:rPr lang="ja-JP" altLang="en-US" sz="2400">
                <a:latin typeface="Times New Roman" panose="02020603050405020304" pitchFamily="18" charset="0"/>
              </a:rPr>
              <a:t>詩篇</a:t>
            </a:r>
            <a:r>
              <a:rPr lang="en-US" altLang="en-US" sz="2400">
                <a:latin typeface="Times New Roman" panose="02020603050405020304" pitchFamily="18" charset="0"/>
              </a:rPr>
              <a:t>16:11; </a:t>
            </a:r>
            <a:r>
              <a:rPr lang="ja-JP" altLang="en-US" sz="2400">
                <a:latin typeface="Times New Roman" panose="02020603050405020304" pitchFamily="18" charset="0"/>
              </a:rPr>
              <a:t>マタイ</a:t>
            </a:r>
            <a:r>
              <a:rPr lang="en-US" altLang="en-US" sz="2400">
                <a:latin typeface="Times New Roman" panose="02020603050405020304" pitchFamily="18" charset="0"/>
              </a:rPr>
              <a:t>22:35-38; 1 </a:t>
            </a:r>
            <a:r>
              <a:rPr lang="ja-JP" altLang="en-US" sz="2400">
                <a:latin typeface="Times New Roman" panose="02020603050405020304" pitchFamily="18" charset="0"/>
              </a:rPr>
              <a:t>ペテロ</a:t>
            </a:r>
            <a:r>
              <a:rPr lang="en-US" altLang="en-US" sz="2400">
                <a:latin typeface="Times New Roman" panose="02020603050405020304" pitchFamily="18" charset="0"/>
              </a:rPr>
              <a:t>4:11)</a:t>
            </a:r>
          </a:p>
          <a:p>
            <a:pPr marL="339725" eaLnBrk="1" hangingPunct="1">
              <a:buClrTx/>
              <a:buFontTx/>
              <a:buNone/>
            </a:pPr>
            <a:r>
              <a:rPr lang="ja-JP" altLang="en-US" sz="2400">
                <a:latin typeface="Times New Roman" panose="02020603050405020304" pitchFamily="18" charset="0"/>
              </a:rPr>
              <a:t>故に：私達は、教会生活の中で、礼拝に注意深く焦点を当てましょう。私達のすべての活動を礼拝と、神様の栄光をたたえることに照らし合わせるのです。私達は、神様の栄光を表すことを何よりも求め、目指し、それに没頭するべきなのです。</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6BC6498B-6F58-AA00-A1DB-3DD8022C4A32}"/>
              </a:ext>
            </a:extLst>
          </p:cNvPr>
          <p:cNvSpPr txBox="1">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400">
                <a:solidFill>
                  <a:srgbClr val="FFFFCC"/>
                </a:solidFill>
              </a:rPr>
              <a:t>神をたたえる礼拝</a:t>
            </a:r>
          </a:p>
        </p:txBody>
      </p:sp>
      <p:sp>
        <p:nvSpPr>
          <p:cNvPr id="20482" name="Text Box 2">
            <a:extLst>
              <a:ext uri="{FF2B5EF4-FFF2-40B4-BE49-F238E27FC236}">
                <a16:creationId xmlns:a16="http://schemas.microsoft.com/office/drawing/2014/main" id="{C86AF80E-82F6-BB2A-1176-E4355D68B466}"/>
              </a:ext>
            </a:extLst>
          </p:cNvPr>
          <p:cNvSpPr txBox="1">
            <a:spLocks noChangeArrowheads="1"/>
          </p:cNvSpPr>
          <p:nvPr/>
        </p:nvSpPr>
        <p:spPr bwMode="auto">
          <a:xfrm>
            <a:off x="152400" y="1773238"/>
            <a:ext cx="8839200" cy="427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350"/>
              </a:spcBef>
              <a:buClrTx/>
              <a:buSzPct val="60000"/>
              <a:buFontTx/>
              <a:buNone/>
            </a:pPr>
            <a:endParaRPr lang="de-DE" altLang="en-US" sz="1400" b="1">
              <a:effectLst>
                <a:outerShdw blurRad="38100" dist="38100" dir="2700000" algn="tl">
                  <a:srgbClr val="000000"/>
                </a:outerShdw>
              </a:effectLst>
            </a:endParaRPr>
          </a:p>
          <a:p>
            <a:pPr algn="ctr" eaLnBrk="1" hangingPunct="1">
              <a:spcBef>
                <a:spcPts val="800"/>
              </a:spcBef>
              <a:buClrTx/>
              <a:buSzPct val="60000"/>
              <a:buFontTx/>
              <a:buNone/>
            </a:pPr>
            <a:r>
              <a:rPr lang="de-DE" altLang="en-US" u="sng"/>
              <a:t>1. </a:t>
            </a:r>
            <a:r>
              <a:rPr lang="ja-JP" altLang="en-US" u="sng"/>
              <a:t>神様の栄光と、私達が礼拝を通してその神様の栄光を喜び祝うことが私達の人生と働きのすべての中心であるべきである</a:t>
            </a:r>
            <a:r>
              <a:rPr lang="ja-JP" altLang="en-US"/>
              <a:t>。</a:t>
            </a:r>
          </a:p>
          <a:p>
            <a:pPr algn="ctr" eaLnBrk="1" hangingPunct="1">
              <a:spcBef>
                <a:spcPts val="350"/>
              </a:spcBef>
              <a:buClrTx/>
              <a:buSzPct val="60000"/>
              <a:buFontTx/>
              <a:buNone/>
            </a:pPr>
            <a:endParaRPr lang="de-DE" altLang="en-US" sz="1400" u="sng"/>
          </a:p>
          <a:p>
            <a:pPr marL="339725" indent="-333375">
              <a:spcBef>
                <a:spcPts val="800"/>
              </a:spcBef>
              <a:buClr>
                <a:srgbClr val="FADF6C"/>
              </a:buClr>
              <a:buSzPct val="60000"/>
              <a:buFont typeface="Wingdings" panose="05000000000000000000" pitchFamily="2" charset="2"/>
              <a:buChar char=""/>
            </a:pPr>
            <a:r>
              <a:rPr lang="ja-JP" altLang="en-US"/>
              <a:t>「こういうわけで、あなたがたは、食べるにも、飲むにも、何をするにも、ただ神の栄光を現すためにしなさい。」</a:t>
            </a:r>
          </a:p>
          <a:p>
            <a:pPr algn="ctr" eaLnBrk="1" hangingPunct="1">
              <a:spcBef>
                <a:spcPts val="800"/>
              </a:spcBef>
              <a:buClrTx/>
              <a:buSzPct val="60000"/>
              <a:buFontTx/>
              <a:buNone/>
            </a:pPr>
            <a:r>
              <a:rPr lang="en-US" altLang="en-US" i="1">
                <a:cs typeface="Arial" panose="020B0604020202020204" pitchFamily="34" charset="0"/>
              </a:rPr>
              <a:t>(1</a:t>
            </a:r>
            <a:r>
              <a:rPr lang="ja-JP" altLang="en-US" i="1">
                <a:cs typeface="Arial" panose="020B0604020202020204" pitchFamily="34" charset="0"/>
              </a:rPr>
              <a:t>コリント </a:t>
            </a:r>
            <a:r>
              <a:rPr lang="en-US" altLang="en-US" i="1">
                <a:cs typeface="Arial" panose="020B0604020202020204" pitchFamily="34" charset="0"/>
              </a:rPr>
              <a:t>10:31)</a:t>
            </a:r>
            <a:r>
              <a:rPr lang="en-US" altLang="en-US" i="1"/>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9F1E506D-DA4F-23E4-28A8-013D9812761F}"/>
              </a:ext>
            </a:extLst>
          </p:cNvPr>
          <p:cNvSpPr txBox="1">
            <a:spLocks noChangeArrowheads="1"/>
          </p:cNvSpPr>
          <p:nvPr/>
        </p:nvSpPr>
        <p:spPr bwMode="auto">
          <a:xfrm>
            <a:off x="457200" y="0"/>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000">
                <a:solidFill>
                  <a:srgbClr val="FFFFCC"/>
                </a:solidFill>
              </a:rPr>
              <a:t>神様中心の礼拝</a:t>
            </a:r>
          </a:p>
        </p:txBody>
      </p:sp>
      <p:sp>
        <p:nvSpPr>
          <p:cNvPr id="21506" name="Text Box 2">
            <a:extLst>
              <a:ext uri="{FF2B5EF4-FFF2-40B4-BE49-F238E27FC236}">
                <a16:creationId xmlns:a16="http://schemas.microsoft.com/office/drawing/2014/main" id="{07303D78-0383-B75C-50A6-845D2C8D7995}"/>
              </a:ext>
            </a:extLst>
          </p:cNvPr>
          <p:cNvSpPr txBox="1">
            <a:spLocks noChangeArrowheads="1"/>
          </p:cNvSpPr>
          <p:nvPr/>
        </p:nvSpPr>
        <p:spPr bwMode="auto">
          <a:xfrm>
            <a:off x="304800" y="1143000"/>
            <a:ext cx="8839200"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lnSpc>
                <a:spcPct val="80000"/>
              </a:lnSpc>
              <a:spcBef>
                <a:spcPts val="200"/>
              </a:spcBef>
              <a:buClrTx/>
              <a:buSzPct val="60000"/>
              <a:buFontTx/>
              <a:buNone/>
            </a:pPr>
            <a:endParaRPr lang="de-DE" altLang="en-US" sz="800" b="1">
              <a:effectLst>
                <a:outerShdw blurRad="38100" dist="38100" dir="2700000" algn="tl">
                  <a:srgbClr val="000000"/>
                </a:outerShdw>
              </a:effectLst>
            </a:endParaRPr>
          </a:p>
          <a:p>
            <a:pPr algn="ctr" eaLnBrk="1" hangingPunct="1">
              <a:lnSpc>
                <a:spcPct val="80000"/>
              </a:lnSpc>
              <a:spcBef>
                <a:spcPts val="800"/>
              </a:spcBef>
              <a:buClrTx/>
              <a:buSzPct val="60000"/>
              <a:buFontTx/>
              <a:buNone/>
            </a:pPr>
            <a:r>
              <a:rPr lang="de-DE" altLang="en-US" u="sng"/>
              <a:t>2. </a:t>
            </a:r>
            <a:r>
              <a:rPr lang="ja-JP" altLang="en-US" u="sng"/>
              <a:t>礼拝はまず第一に、そして、何よりも、神様のためのものである。</a:t>
            </a:r>
          </a:p>
          <a:p>
            <a:pPr algn="ctr" eaLnBrk="1" hangingPunct="1">
              <a:lnSpc>
                <a:spcPct val="80000"/>
              </a:lnSpc>
              <a:spcBef>
                <a:spcPts val="400"/>
              </a:spcBef>
              <a:buClrTx/>
              <a:buSzPct val="60000"/>
              <a:buFontTx/>
              <a:buNone/>
            </a:pPr>
            <a:endParaRPr lang="de-DE" altLang="en-US" sz="1600" u="sng"/>
          </a:p>
          <a:p>
            <a:pPr algn="ctr" eaLnBrk="1" hangingPunct="1">
              <a:lnSpc>
                <a:spcPct val="80000"/>
              </a:lnSpc>
              <a:spcBef>
                <a:spcPts val="800"/>
              </a:spcBef>
              <a:buClrTx/>
              <a:buSzPct val="60000"/>
              <a:buFontTx/>
              <a:buNone/>
            </a:pPr>
            <a:r>
              <a:rPr lang="ja-JP" altLang="en-US"/>
              <a:t>「ただ神様だけを礼拝しなさい。」</a:t>
            </a:r>
          </a:p>
          <a:p>
            <a:pPr algn="ctr" eaLnBrk="1" hangingPunct="1">
              <a:lnSpc>
                <a:spcPct val="80000"/>
              </a:lnSpc>
              <a:spcBef>
                <a:spcPts val="800"/>
              </a:spcBef>
              <a:buClrTx/>
              <a:buSzPct val="60000"/>
              <a:buFontTx/>
              <a:buNone/>
            </a:pPr>
            <a:r>
              <a:rPr lang="de-DE" altLang="en-US" i="1"/>
              <a:t>(</a:t>
            </a:r>
            <a:r>
              <a:rPr lang="ja-JP" altLang="en-US" i="1"/>
              <a:t>黙示録</a:t>
            </a:r>
            <a:r>
              <a:rPr lang="de-DE" altLang="en-US" i="1"/>
              <a:t>19:10; 22:9)</a:t>
            </a:r>
          </a:p>
          <a:p>
            <a:pPr algn="ctr" eaLnBrk="1" hangingPunct="1">
              <a:lnSpc>
                <a:spcPct val="80000"/>
              </a:lnSpc>
              <a:spcBef>
                <a:spcPts val="800"/>
              </a:spcBef>
              <a:buClrTx/>
              <a:buSzPct val="60000"/>
              <a:buFontTx/>
              <a:buNone/>
            </a:pPr>
            <a:endParaRPr lang="de-DE" altLang="en-US" i="1"/>
          </a:p>
          <a:p>
            <a:pPr algn="ctr" eaLnBrk="1" hangingPunct="1">
              <a:lnSpc>
                <a:spcPct val="80000"/>
              </a:lnSpc>
              <a:spcBef>
                <a:spcPts val="800"/>
              </a:spcBef>
              <a:buClrTx/>
              <a:buSzPct val="60000"/>
              <a:buFontTx/>
              <a:buNone/>
            </a:pPr>
            <a:r>
              <a:rPr lang="ja-JP" altLang="en-US"/>
              <a:t>「クリスチャンが行う様々な行為の中で、礼拝だけが、それ自体が目的のものである。」</a:t>
            </a:r>
            <a:r>
              <a:rPr lang="en-US" altLang="en-US"/>
              <a:t> </a:t>
            </a:r>
            <a:r>
              <a:rPr lang="de-DE" altLang="en-US"/>
              <a:t>(</a:t>
            </a:r>
            <a:r>
              <a:rPr lang="ja-JP" altLang="en-US"/>
              <a:t>ジョン・パイパー</a:t>
            </a:r>
            <a:r>
              <a:rPr lang="de-DE" altLang="en-US"/>
              <a:t>)</a:t>
            </a:r>
          </a:p>
          <a:p>
            <a:pPr algn="ctr" eaLnBrk="1" hangingPunct="1">
              <a:lnSpc>
                <a:spcPct val="80000"/>
              </a:lnSpc>
              <a:spcBef>
                <a:spcPts val="800"/>
              </a:spcBef>
              <a:buClrTx/>
              <a:buSzPct val="60000"/>
              <a:buFontTx/>
              <a:buNone/>
            </a:pPr>
            <a:r>
              <a:rPr lang="ja-JP" altLang="en-US"/>
              <a:t>「消費者中心の礼拝は、その消費者と言うのが、神様を指しているならば問題ではないと思います。」 </a:t>
            </a:r>
            <a:r>
              <a:rPr lang="en-US" altLang="en-US"/>
              <a:t>(</a:t>
            </a:r>
            <a:r>
              <a:rPr lang="ja-JP" altLang="en-US"/>
              <a:t>エリック・アレクサンダー</a:t>
            </a:r>
            <a:r>
              <a:rPr lang="en-US" altLang="en-US"/>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22EA5915-FDB2-719F-0776-9418559D1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0"/>
            <a:ext cx="7200900" cy="683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549864FF-8988-B986-F1DC-655971F26F88}"/>
              </a:ext>
            </a:extLst>
          </p:cNvPr>
          <p:cNvSpPr txBox="1">
            <a:spLocks noChangeArrowheads="1"/>
          </p:cNvSpPr>
          <p:nvPr/>
        </p:nvSpPr>
        <p:spPr bwMode="auto">
          <a:xfrm>
            <a:off x="685800" y="1720850"/>
            <a:ext cx="7772400" cy="283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3750"/>
              </a:spcBef>
              <a:buClrTx/>
              <a:buFontTx/>
              <a:buNone/>
            </a:pPr>
            <a:br>
              <a:rPr lang="en-US" altLang="en-US" sz="6000">
                <a:solidFill>
                  <a:srgbClr val="FFFFCC"/>
                </a:solidFill>
                <a:effectLst>
                  <a:outerShdw blurRad="38100" dist="38100" dir="2700000" algn="tl">
                    <a:srgbClr val="000000"/>
                  </a:outerShdw>
                </a:effectLst>
              </a:rPr>
            </a:br>
            <a:r>
              <a:rPr lang="ja-JP" altLang="en-US" sz="6000">
                <a:solidFill>
                  <a:srgbClr val="FFFFCC"/>
                </a:solidFill>
              </a:rPr>
              <a:t>礼拝と文化</a:t>
            </a:r>
            <a:br>
              <a:rPr lang="en-US" altLang="en-US" sz="6000">
                <a:solidFill>
                  <a:srgbClr val="FFFFCC"/>
                </a:solidFill>
                <a:effectLst>
                  <a:outerShdw blurRad="38100" dist="38100" dir="2700000" algn="tl">
                    <a:srgbClr val="000000"/>
                  </a:outerShdw>
                </a:effectLst>
              </a:rPr>
            </a:br>
            <a:endParaRPr lang="en-US" altLang="en-US" sz="6000">
              <a:solidFill>
                <a:srgbClr val="FFFFCC"/>
              </a:solidFill>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E1BACFF6-C513-A0EC-8B5A-4F4A0C7E902A}"/>
              </a:ext>
            </a:extLst>
          </p:cNvPr>
          <p:cNvSpPr txBox="1">
            <a:spLocks noChangeArrowheads="1"/>
          </p:cNvSpPr>
          <p:nvPr/>
        </p:nvSpPr>
        <p:spPr bwMode="auto">
          <a:xfrm>
            <a:off x="549275" y="639763"/>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r>
              <a:rPr lang="ja-JP" altLang="en-US" sz="4400">
                <a:solidFill>
                  <a:srgbClr val="FFFFCC"/>
                </a:solidFill>
              </a:rPr>
              <a:t>対話である礼拝 </a:t>
            </a:r>
            <a:br>
              <a:rPr lang="de-DE" altLang="en-US" sz="4000" b="1">
                <a:solidFill>
                  <a:srgbClr val="FFFFCC"/>
                </a:solidFill>
                <a:effectLst>
                  <a:outerShdw blurRad="38100" dist="38100" dir="2700000" algn="tl">
                    <a:srgbClr val="000000"/>
                  </a:outerShdw>
                </a:effectLst>
              </a:rPr>
            </a:br>
            <a:endParaRPr lang="de-DE" altLang="en-US" sz="4000" b="1">
              <a:solidFill>
                <a:srgbClr val="FFFFCC"/>
              </a:solidFill>
              <a:effectLst>
                <a:outerShdw blurRad="38100" dist="38100" dir="2700000" algn="tl">
                  <a:srgbClr val="000000"/>
                </a:outerShdw>
              </a:effectLst>
            </a:endParaRPr>
          </a:p>
        </p:txBody>
      </p:sp>
      <p:sp>
        <p:nvSpPr>
          <p:cNvPr id="23554" name="Text Box 2">
            <a:extLst>
              <a:ext uri="{FF2B5EF4-FFF2-40B4-BE49-F238E27FC236}">
                <a16:creationId xmlns:a16="http://schemas.microsoft.com/office/drawing/2014/main" id="{D83AF195-C518-C2D7-67D2-9D0C3D479249}"/>
              </a:ext>
            </a:extLst>
          </p:cNvPr>
          <p:cNvSpPr txBox="1">
            <a:spLocks noChangeArrowheads="1"/>
          </p:cNvSpPr>
          <p:nvPr/>
        </p:nvSpPr>
        <p:spPr bwMode="auto">
          <a:xfrm>
            <a:off x="152400" y="1981200"/>
            <a:ext cx="883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350"/>
              </a:spcBef>
              <a:buClrTx/>
              <a:buSzPct val="60000"/>
              <a:buFontTx/>
              <a:buNone/>
            </a:pPr>
            <a:endParaRPr lang="de-DE" altLang="en-US" sz="1400" b="1">
              <a:effectLst>
                <a:outerShdw blurRad="38100" dist="38100" dir="2700000" algn="tl">
                  <a:srgbClr val="000000"/>
                </a:outerShdw>
              </a:effectLst>
            </a:endParaRPr>
          </a:p>
          <a:p>
            <a:pPr algn="ctr" eaLnBrk="1" hangingPunct="1">
              <a:spcBef>
                <a:spcPts val="800"/>
              </a:spcBef>
              <a:buClrTx/>
              <a:buSzPct val="60000"/>
              <a:buFontTx/>
              <a:buNone/>
            </a:pPr>
            <a:r>
              <a:rPr lang="en-US" altLang="en-US" u="sng"/>
              <a:t>3. </a:t>
            </a:r>
            <a:r>
              <a:rPr lang="ja-JP" altLang="en-US" u="sng"/>
              <a:t>礼拝は、神様とその民との間の対話であり、 啓示と応答のリズムでなされる。</a:t>
            </a:r>
          </a:p>
          <a:p>
            <a:pPr algn="ctr" eaLnBrk="1" hangingPunct="1">
              <a:spcBef>
                <a:spcPts val="350"/>
              </a:spcBef>
              <a:buClrTx/>
              <a:buSzPct val="60000"/>
              <a:buFontTx/>
              <a:buNone/>
            </a:pPr>
            <a:endParaRPr lang="de-DE" altLang="en-US" sz="1400" u="sng"/>
          </a:p>
          <a:p>
            <a:pPr marL="339725" indent="-333375">
              <a:spcBef>
                <a:spcPts val="800"/>
              </a:spcBef>
              <a:buClr>
                <a:srgbClr val="FADF6C"/>
              </a:buClr>
              <a:buSzPct val="60000"/>
              <a:buFont typeface="Wingdings" panose="05000000000000000000" pitchFamily="2" charset="2"/>
              <a:buChar char=""/>
            </a:pPr>
            <a:r>
              <a:rPr lang="ja-JP" altLang="en-US"/>
              <a:t>「まことに主は大いなる方、大いに賛美されるべき方。」</a:t>
            </a:r>
            <a:r>
              <a:rPr lang="en-US" altLang="en-US" i="1">
                <a:cs typeface="Arial" panose="020B0604020202020204" pitchFamily="34" charset="0"/>
              </a:rPr>
              <a:t>(</a:t>
            </a:r>
            <a:r>
              <a:rPr lang="ja-JP" altLang="en-US" i="1">
                <a:cs typeface="Arial" panose="020B0604020202020204" pitchFamily="34" charset="0"/>
              </a:rPr>
              <a:t>詩篇</a:t>
            </a:r>
            <a:r>
              <a:rPr lang="en-US" altLang="en-US" i="1"/>
              <a:t>96:4</a:t>
            </a:r>
            <a:r>
              <a:rPr lang="en-US" altLang="en-US" i="1">
                <a:cs typeface="Arial" panose="020B0604020202020204" pitchFamily="34" charset="0"/>
              </a:rPr>
              <a:t>)</a:t>
            </a:r>
            <a:r>
              <a:rPr lang="en-US" altLang="en-US" i="1"/>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24577" name="AutoShape 1">
            <a:extLst>
              <a:ext uri="{FF2B5EF4-FFF2-40B4-BE49-F238E27FC236}">
                <a16:creationId xmlns:a16="http://schemas.microsoft.com/office/drawing/2014/main" id="{1D4E6BF2-DCB3-C949-8697-C38CE1539BD1}"/>
              </a:ext>
            </a:extLst>
          </p:cNvPr>
          <p:cNvSpPr>
            <a:spLocks noChangeArrowheads="1"/>
          </p:cNvSpPr>
          <p:nvPr/>
        </p:nvSpPr>
        <p:spPr bwMode="auto">
          <a:xfrm>
            <a:off x="2133600" y="1219200"/>
            <a:ext cx="838200" cy="3962400"/>
          </a:xfrm>
          <a:prstGeom prst="downArrow">
            <a:avLst>
              <a:gd name="adj1" fmla="val 50000"/>
              <a:gd name="adj2" fmla="val 118182"/>
            </a:avLst>
          </a:prstGeom>
          <a:solidFill>
            <a:srgbClr val="0000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8" name="AutoShape 2">
            <a:extLst>
              <a:ext uri="{FF2B5EF4-FFF2-40B4-BE49-F238E27FC236}">
                <a16:creationId xmlns:a16="http://schemas.microsoft.com/office/drawing/2014/main" id="{66CA7C04-AD9A-36C8-5A37-B8BCDB3DCB6D}"/>
              </a:ext>
            </a:extLst>
          </p:cNvPr>
          <p:cNvSpPr>
            <a:spLocks noChangeArrowheads="1"/>
          </p:cNvSpPr>
          <p:nvPr/>
        </p:nvSpPr>
        <p:spPr bwMode="auto">
          <a:xfrm rot="10800000">
            <a:off x="6172200" y="1300163"/>
            <a:ext cx="838200" cy="3962400"/>
          </a:xfrm>
          <a:prstGeom prst="downArrow">
            <a:avLst>
              <a:gd name="adj1" fmla="val 50000"/>
              <a:gd name="adj2" fmla="val 118182"/>
            </a:avLst>
          </a:prstGeom>
          <a:solidFill>
            <a:srgbClr val="0000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9" name="Text Box 3">
            <a:extLst>
              <a:ext uri="{FF2B5EF4-FFF2-40B4-BE49-F238E27FC236}">
                <a16:creationId xmlns:a16="http://schemas.microsoft.com/office/drawing/2014/main" id="{E6CDF3B8-C59B-B3E6-BBDE-B39A6453CD5B}"/>
              </a:ext>
            </a:extLst>
          </p:cNvPr>
          <p:cNvSpPr txBox="1">
            <a:spLocks noChangeArrowheads="1"/>
          </p:cNvSpPr>
          <p:nvPr/>
        </p:nvSpPr>
        <p:spPr bwMode="auto">
          <a:xfrm>
            <a:off x="762000" y="2514600"/>
            <a:ext cx="75438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2000"/>
              </a:spcBef>
              <a:buClrTx/>
              <a:buFontTx/>
              <a:buNone/>
            </a:pPr>
            <a:r>
              <a:rPr lang="ja-JP" altLang="en-US">
                <a:solidFill>
                  <a:srgbClr val="FFFF99"/>
                </a:solidFill>
              </a:rPr>
              <a:t>「神様を礼拝するには神様を知る必要がある。」</a:t>
            </a:r>
          </a:p>
          <a:p>
            <a:pPr algn="ctr" eaLnBrk="1" hangingPunct="1">
              <a:spcBef>
                <a:spcPts val="1500"/>
              </a:spcBef>
              <a:buClrTx/>
              <a:buFontTx/>
              <a:buNone/>
            </a:pPr>
            <a:r>
              <a:rPr lang="en-US" altLang="en-US" sz="2400">
                <a:solidFill>
                  <a:srgbClr val="FFFF99"/>
                </a:solidFill>
              </a:rPr>
              <a:t>(</a:t>
            </a:r>
            <a:r>
              <a:rPr lang="ja-JP" altLang="en-US" sz="2400">
                <a:solidFill>
                  <a:srgbClr val="FFFF99"/>
                </a:solidFill>
              </a:rPr>
              <a:t>エリック・アレクサンダー</a:t>
            </a:r>
            <a:r>
              <a:rPr lang="en-US" altLang="en-US" sz="2400">
                <a:solidFill>
                  <a:srgbClr val="FFFF99"/>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25601" name="AutoShape 1">
            <a:extLst>
              <a:ext uri="{FF2B5EF4-FFF2-40B4-BE49-F238E27FC236}">
                <a16:creationId xmlns:a16="http://schemas.microsoft.com/office/drawing/2014/main" id="{DFCEE1B7-FD99-BC8B-87BD-F30945DACD15}"/>
              </a:ext>
            </a:extLst>
          </p:cNvPr>
          <p:cNvSpPr>
            <a:spLocks noChangeArrowheads="1"/>
          </p:cNvSpPr>
          <p:nvPr/>
        </p:nvSpPr>
        <p:spPr bwMode="auto">
          <a:xfrm>
            <a:off x="2133600" y="1295400"/>
            <a:ext cx="838200" cy="3962400"/>
          </a:xfrm>
          <a:prstGeom prst="downArrow">
            <a:avLst>
              <a:gd name="adj1" fmla="val 50000"/>
              <a:gd name="adj2" fmla="val 118182"/>
            </a:avLst>
          </a:prstGeom>
          <a:solidFill>
            <a:srgbClr val="0000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2" name="AutoShape 2">
            <a:extLst>
              <a:ext uri="{FF2B5EF4-FFF2-40B4-BE49-F238E27FC236}">
                <a16:creationId xmlns:a16="http://schemas.microsoft.com/office/drawing/2014/main" id="{19D8422C-55F4-3D4E-1DC4-6B91ECD6C559}"/>
              </a:ext>
            </a:extLst>
          </p:cNvPr>
          <p:cNvSpPr>
            <a:spLocks noChangeArrowheads="1"/>
          </p:cNvSpPr>
          <p:nvPr/>
        </p:nvSpPr>
        <p:spPr bwMode="auto">
          <a:xfrm rot="10800000">
            <a:off x="6172200" y="1300163"/>
            <a:ext cx="838200" cy="3962400"/>
          </a:xfrm>
          <a:prstGeom prst="downArrow">
            <a:avLst>
              <a:gd name="adj1" fmla="val 50000"/>
              <a:gd name="adj2" fmla="val 118182"/>
            </a:avLst>
          </a:prstGeom>
          <a:solidFill>
            <a:srgbClr val="0000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3" name="Text Box 3">
            <a:extLst>
              <a:ext uri="{FF2B5EF4-FFF2-40B4-BE49-F238E27FC236}">
                <a16:creationId xmlns:a16="http://schemas.microsoft.com/office/drawing/2014/main" id="{A7054E62-2EF4-9A30-730D-FC71507B6597}"/>
              </a:ext>
            </a:extLst>
          </p:cNvPr>
          <p:cNvSpPr txBox="1">
            <a:spLocks noChangeArrowheads="1"/>
          </p:cNvSpPr>
          <p:nvPr/>
        </p:nvSpPr>
        <p:spPr bwMode="auto">
          <a:xfrm>
            <a:off x="838200" y="1905000"/>
            <a:ext cx="7543800" cy="218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2000"/>
              </a:spcBef>
              <a:buClrTx/>
              <a:buFontTx/>
              <a:buNone/>
            </a:pPr>
            <a:r>
              <a:rPr lang="ja-JP" altLang="en-US">
                <a:solidFill>
                  <a:srgbClr val="FFFF99"/>
                </a:solidFill>
              </a:rPr>
              <a:t>「神学の目的は、賛美である。私達は神をほめたたえるために学ぶのである。」</a:t>
            </a:r>
          </a:p>
          <a:p>
            <a:pPr algn="ctr" eaLnBrk="1" hangingPunct="1">
              <a:spcBef>
                <a:spcPts val="1500"/>
              </a:spcBef>
              <a:buClrTx/>
              <a:buFontTx/>
              <a:buNone/>
            </a:pPr>
            <a:endParaRPr lang="en-US" altLang="en-US" sz="2400">
              <a:solidFill>
                <a:srgbClr val="FFFF99"/>
              </a:solidFill>
            </a:endParaRPr>
          </a:p>
          <a:p>
            <a:pPr algn="ctr" eaLnBrk="1" hangingPunct="1">
              <a:spcBef>
                <a:spcPts val="1500"/>
              </a:spcBef>
              <a:buClrTx/>
              <a:buFontTx/>
              <a:buNone/>
            </a:pPr>
            <a:r>
              <a:rPr lang="en-US" altLang="en-US" sz="2400">
                <a:solidFill>
                  <a:srgbClr val="FFFF99"/>
                </a:solidFill>
              </a:rPr>
              <a:t>(J. I. </a:t>
            </a:r>
            <a:r>
              <a:rPr lang="ja-JP" altLang="en-US" sz="2400">
                <a:solidFill>
                  <a:srgbClr val="FFFF99"/>
                </a:solidFill>
              </a:rPr>
              <a:t>パッカー</a:t>
            </a:r>
            <a:r>
              <a:rPr lang="en-US" altLang="en-US" sz="2400">
                <a:solidFill>
                  <a:srgbClr val="FFFF99"/>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907224AC-8ED1-AFA8-2052-EBD4AFC60DD6}"/>
              </a:ext>
            </a:extLst>
          </p:cNvPr>
          <p:cNvSpPr txBox="1">
            <a:spLocks noChangeArrowheads="1"/>
          </p:cNvSpPr>
          <p:nvPr/>
        </p:nvSpPr>
        <p:spPr bwMode="auto">
          <a:xfrm>
            <a:off x="457200" y="692150"/>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400" b="1">
                <a:solidFill>
                  <a:srgbClr val="FFFFCC"/>
                </a:solidFill>
                <a:effectLst>
                  <a:outerShdw blurRad="38100" dist="38100" dir="2700000" algn="tl">
                    <a:srgbClr val="000000"/>
                  </a:outerShdw>
                </a:effectLst>
              </a:rPr>
              <a:t>　</a:t>
            </a:r>
            <a:r>
              <a:rPr lang="ja-JP" altLang="en-US" sz="4400">
                <a:solidFill>
                  <a:srgbClr val="FFFFCC"/>
                </a:solidFill>
              </a:rPr>
              <a:t>御言葉に満ち溢れた礼拝</a:t>
            </a:r>
          </a:p>
        </p:txBody>
      </p:sp>
      <p:sp>
        <p:nvSpPr>
          <p:cNvPr id="26626" name="Text Box 2">
            <a:extLst>
              <a:ext uri="{FF2B5EF4-FFF2-40B4-BE49-F238E27FC236}">
                <a16:creationId xmlns:a16="http://schemas.microsoft.com/office/drawing/2014/main" id="{D6F58CDF-3CD7-4838-58BA-EC07BB464183}"/>
              </a:ext>
            </a:extLst>
          </p:cNvPr>
          <p:cNvSpPr txBox="1">
            <a:spLocks noChangeArrowheads="1"/>
          </p:cNvSpPr>
          <p:nvPr/>
        </p:nvSpPr>
        <p:spPr bwMode="auto">
          <a:xfrm>
            <a:off x="228600" y="1981200"/>
            <a:ext cx="8763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350"/>
              </a:spcBef>
              <a:buClrTx/>
              <a:buSzPct val="60000"/>
              <a:buFontTx/>
              <a:buNone/>
            </a:pPr>
            <a:endParaRPr lang="de-DE" altLang="en-US" sz="1400" b="1">
              <a:effectLst>
                <a:outerShdw blurRad="38100" dist="38100" dir="2700000" algn="tl">
                  <a:srgbClr val="000000"/>
                </a:outerShdw>
              </a:effectLst>
            </a:endParaRPr>
          </a:p>
          <a:p>
            <a:pPr algn="ctr" eaLnBrk="1" hangingPunct="1">
              <a:spcBef>
                <a:spcPts val="350"/>
              </a:spcBef>
              <a:buClrTx/>
              <a:buSzPct val="60000"/>
              <a:buFontTx/>
              <a:buNone/>
            </a:pPr>
            <a:endParaRPr lang="de-DE" altLang="en-US" sz="1400" b="1">
              <a:effectLst>
                <a:outerShdw blurRad="38100" dist="38100" dir="2700000" algn="tl">
                  <a:srgbClr val="000000"/>
                </a:outerShdw>
              </a:effectLst>
            </a:endParaRPr>
          </a:p>
          <a:p>
            <a:pPr algn="ctr" eaLnBrk="1" hangingPunct="1">
              <a:spcBef>
                <a:spcPts val="800"/>
              </a:spcBef>
              <a:buClrTx/>
              <a:buSzPct val="60000"/>
              <a:buFontTx/>
              <a:buNone/>
            </a:pPr>
            <a:r>
              <a:rPr lang="de-DE" altLang="en-US" u="sng"/>
              <a:t>4. </a:t>
            </a:r>
            <a:r>
              <a:rPr lang="ja-JP" altLang="en-US" u="sng"/>
              <a:t>私達の礼拝の中心は御言葉であるべき。</a:t>
            </a:r>
          </a:p>
          <a:p>
            <a:pPr algn="ctr" eaLnBrk="1" hangingPunct="1">
              <a:spcBef>
                <a:spcPts val="800"/>
              </a:spcBef>
              <a:buClrTx/>
              <a:buSzPct val="60000"/>
              <a:buFontTx/>
              <a:buNone/>
            </a:pPr>
            <a:endParaRPr lang="de-DE" altLang="en-US" i="1">
              <a:cs typeface="Arial" panose="020B0604020202020204" pitchFamily="34" charset="0"/>
            </a:endParaRPr>
          </a:p>
          <a:p>
            <a:pPr algn="ctr" eaLnBrk="1" hangingPunct="1">
              <a:spcBef>
                <a:spcPts val="800"/>
              </a:spcBef>
              <a:buClrTx/>
              <a:buSzPct val="60000"/>
              <a:buFontTx/>
              <a:buNone/>
            </a:pPr>
            <a:r>
              <a:rPr lang="ja-JP" altLang="en-US"/>
              <a:t>「そのすぐれた偉大さのゆえに、神をほめたたえよ。」</a:t>
            </a:r>
            <a:r>
              <a:rPr lang="en-US" altLang="en-US" i="1">
                <a:cs typeface="Arial" panose="020B0604020202020204" pitchFamily="34" charset="0"/>
              </a:rPr>
              <a:t>(</a:t>
            </a:r>
            <a:r>
              <a:rPr lang="ja-JP" altLang="en-US" i="1">
                <a:cs typeface="Arial" panose="020B0604020202020204" pitchFamily="34" charset="0"/>
              </a:rPr>
              <a:t>詩篇</a:t>
            </a:r>
            <a:r>
              <a:rPr lang="en-US" altLang="en-US" i="1">
                <a:cs typeface="Arial" panose="020B0604020202020204" pitchFamily="34" charset="0"/>
              </a:rPr>
              <a:t>150:2)</a:t>
            </a:r>
          </a:p>
          <a:p>
            <a:pPr algn="ctr" eaLnBrk="1" hangingPunct="1">
              <a:spcBef>
                <a:spcPts val="800"/>
              </a:spcBef>
              <a:buClrTx/>
              <a:buSzPct val="60000"/>
              <a:buFontTx/>
              <a:buNone/>
            </a:pPr>
            <a:endParaRPr lang="de-DE" altLang="en-US" i="1">
              <a:effectLst>
                <a:outerShdw blurRad="38100" dist="38100" dir="2700000" algn="tl">
                  <a:srgbClr val="000000"/>
                </a:outerShdw>
              </a:effectLst>
            </a:endParaRPr>
          </a:p>
          <a:p>
            <a:pPr algn="ctr" eaLnBrk="1" hangingPunct="1">
              <a:spcBef>
                <a:spcPts val="800"/>
              </a:spcBef>
              <a:buClrTx/>
              <a:buSzPct val="60000"/>
              <a:buFontTx/>
              <a:buNone/>
            </a:pPr>
            <a:endParaRPr lang="de-DE" altLang="en-US" i="1">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F1619506-3DFA-1B7A-7BD0-CFE365898A74}"/>
              </a:ext>
            </a:extLst>
          </p:cNvPr>
          <p:cNvSpPr txBox="1">
            <a:spLocks noChangeArrowheads="1"/>
          </p:cNvSpPr>
          <p:nvPr/>
        </p:nvSpPr>
        <p:spPr bwMode="auto">
          <a:xfrm>
            <a:off x="457200" y="762000"/>
            <a:ext cx="822960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400" b="1">
                <a:solidFill>
                  <a:srgbClr val="FFFFCC"/>
                </a:solidFill>
                <a:effectLst>
                  <a:outerShdw blurRad="38100" dist="38100" dir="2700000" algn="tl">
                    <a:srgbClr val="000000"/>
                  </a:outerShdw>
                </a:effectLst>
              </a:rPr>
              <a:t>　</a:t>
            </a:r>
            <a:r>
              <a:rPr lang="ja-JP" altLang="en-US" sz="4400">
                <a:solidFill>
                  <a:srgbClr val="FFFFCC"/>
                </a:solidFill>
              </a:rPr>
              <a:t>会衆が参加する礼拝 </a:t>
            </a:r>
            <a:br>
              <a:rPr lang="de-DE" altLang="en-US" sz="4400" b="1">
                <a:solidFill>
                  <a:srgbClr val="FFFFCC"/>
                </a:solidFill>
                <a:effectLst>
                  <a:outerShdw blurRad="38100" dist="38100" dir="2700000" algn="tl">
                    <a:srgbClr val="000000"/>
                  </a:outerShdw>
                </a:effectLst>
              </a:rPr>
            </a:br>
            <a:endParaRPr lang="de-DE" altLang="en-US" sz="4400" b="1">
              <a:solidFill>
                <a:srgbClr val="FFFFCC"/>
              </a:solidFill>
              <a:effectLst>
                <a:outerShdw blurRad="38100" dist="38100" dir="2700000" algn="tl">
                  <a:srgbClr val="000000"/>
                </a:outerShdw>
              </a:effectLst>
            </a:endParaRPr>
          </a:p>
        </p:txBody>
      </p:sp>
      <p:sp>
        <p:nvSpPr>
          <p:cNvPr id="27650" name="Text Box 2">
            <a:extLst>
              <a:ext uri="{FF2B5EF4-FFF2-40B4-BE49-F238E27FC236}">
                <a16:creationId xmlns:a16="http://schemas.microsoft.com/office/drawing/2014/main" id="{C5F4B968-2207-2070-7A06-50AE0B7BFA1B}"/>
              </a:ext>
            </a:extLst>
          </p:cNvPr>
          <p:cNvSpPr txBox="1">
            <a:spLocks noChangeArrowheads="1"/>
          </p:cNvSpPr>
          <p:nvPr/>
        </p:nvSpPr>
        <p:spPr bwMode="auto">
          <a:xfrm>
            <a:off x="228600" y="1981200"/>
            <a:ext cx="8763000" cy="454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250"/>
              </a:spcBef>
              <a:buClrTx/>
              <a:buSzPct val="60000"/>
              <a:buFontTx/>
              <a:buNone/>
            </a:pPr>
            <a:endParaRPr lang="de-DE" altLang="en-US" sz="1000" b="1" u="sng">
              <a:effectLst>
                <a:outerShdw blurRad="38100" dist="38100" dir="2700000" algn="tl">
                  <a:srgbClr val="000000"/>
                </a:outerShdw>
              </a:effectLst>
            </a:endParaRPr>
          </a:p>
          <a:p>
            <a:pPr algn="ctr" eaLnBrk="1" hangingPunct="1">
              <a:spcBef>
                <a:spcPts val="800"/>
              </a:spcBef>
              <a:buClrTx/>
              <a:buSzPct val="60000"/>
              <a:buFontTx/>
              <a:buNone/>
            </a:pPr>
            <a:r>
              <a:rPr lang="de-DE" altLang="en-US" u="sng"/>
              <a:t>5. </a:t>
            </a:r>
            <a:r>
              <a:rPr lang="ja-JP" altLang="en-US" u="sng"/>
              <a:t>礼拝は、神の民すべてに課されている責任である。</a:t>
            </a:r>
          </a:p>
          <a:p>
            <a:pPr eaLnBrk="1" hangingPunct="1">
              <a:spcBef>
                <a:spcPts val="800"/>
              </a:spcBef>
              <a:buClrTx/>
              <a:buSzPct val="60000"/>
              <a:buFontTx/>
              <a:buNone/>
            </a:pPr>
            <a:endParaRPr lang="de-DE" altLang="en-US"/>
          </a:p>
          <a:p>
            <a:pPr algn="ctr" eaLnBrk="1" hangingPunct="1">
              <a:spcBef>
                <a:spcPts val="800"/>
              </a:spcBef>
              <a:buClrTx/>
              <a:buSzPct val="60000"/>
              <a:buFontTx/>
              <a:buNone/>
            </a:pPr>
            <a:r>
              <a:rPr lang="ja-JP" altLang="en-US"/>
              <a:t>「そうすれば、あなたの民、あなたの牧場の羊である私達は、とこしえまでも、あなたに感謝し、代々限りなくあなたの誉れを語り告げましょう。」</a:t>
            </a:r>
          </a:p>
          <a:p>
            <a:pPr algn="ctr" eaLnBrk="1" hangingPunct="1">
              <a:spcBef>
                <a:spcPts val="800"/>
              </a:spcBef>
              <a:buClrTx/>
              <a:buSzPct val="60000"/>
              <a:buFontTx/>
              <a:buNone/>
            </a:pPr>
            <a:r>
              <a:rPr lang="en-US" altLang="en-US" i="1">
                <a:cs typeface="Arial" panose="020B0604020202020204" pitchFamily="34" charset="0"/>
              </a:rPr>
              <a:t>(</a:t>
            </a:r>
            <a:r>
              <a:rPr lang="ja-JP" altLang="en-US" i="1">
                <a:cs typeface="Arial" panose="020B0604020202020204" pitchFamily="34" charset="0"/>
              </a:rPr>
              <a:t>詩篇 </a:t>
            </a:r>
            <a:r>
              <a:rPr lang="en-US" altLang="en-US" i="1">
                <a:cs typeface="Arial" panose="020B0604020202020204" pitchFamily="34" charset="0"/>
              </a:rPr>
              <a:t>79:13)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4E3E2836-28C7-AC8C-2567-545E73219B7C}"/>
              </a:ext>
            </a:extLst>
          </p:cNvPr>
          <p:cNvSpPr>
            <a:spLocks noChangeArrowheads="1"/>
          </p:cNvSpPr>
          <p:nvPr/>
        </p:nvSpPr>
        <p:spPr bwMode="auto">
          <a:xfrm>
            <a:off x="1211263" y="685800"/>
            <a:ext cx="67198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a:buClrTx/>
              <a:buFontTx/>
              <a:buNone/>
            </a:pPr>
            <a:r>
              <a:rPr lang="ja-JP" altLang="en-US" sz="2800"/>
              <a:t>礼拝は動詞である</a:t>
            </a:r>
            <a:r>
              <a:rPr lang="en-US" altLang="en-US" sz="2800"/>
              <a:t>(</a:t>
            </a:r>
            <a:r>
              <a:rPr lang="ja-JP" altLang="en-US" sz="2800"/>
              <a:t>ロバート・ウェバー</a:t>
            </a:r>
            <a:r>
              <a:rPr lang="en-US" altLang="en-US" sz="2800"/>
              <a:t>)</a:t>
            </a:r>
          </a:p>
        </p:txBody>
      </p:sp>
      <p:sp>
        <p:nvSpPr>
          <p:cNvPr id="28674" name="Rectangle 2">
            <a:extLst>
              <a:ext uri="{FF2B5EF4-FFF2-40B4-BE49-F238E27FC236}">
                <a16:creationId xmlns:a16="http://schemas.microsoft.com/office/drawing/2014/main" id="{03B6AD07-EA55-5852-7862-68B2B8713E57}"/>
              </a:ext>
            </a:extLst>
          </p:cNvPr>
          <p:cNvSpPr>
            <a:spLocks noChangeArrowheads="1"/>
          </p:cNvSpPr>
          <p:nvPr/>
        </p:nvSpPr>
        <p:spPr bwMode="auto">
          <a:xfrm>
            <a:off x="1714500" y="2819400"/>
            <a:ext cx="5715000"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a:buClrTx/>
              <a:buFontTx/>
              <a:buNone/>
            </a:pPr>
            <a:r>
              <a:rPr lang="ja-JP" altLang="en-US"/>
              <a:t>問うべきことは、「人前で歌えるような賜物がありますか？」ではなく、「主に向かって歌う歌はありますか？」であるべき。</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28BEFF49-C21B-CC44-3F7C-719A81189C6B}"/>
              </a:ext>
            </a:extLst>
          </p:cNvPr>
          <p:cNvSpPr>
            <a:spLocks noChangeArrowheads="1"/>
          </p:cNvSpPr>
          <p:nvPr/>
        </p:nvSpPr>
        <p:spPr bwMode="auto">
          <a:xfrm>
            <a:off x="2874963" y="1044575"/>
            <a:ext cx="3913187" cy="436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buClr>
                <a:srgbClr val="FFFFFF"/>
              </a:buClr>
              <a:buFont typeface="Maiandra GD" panose="020E0502030308020204" pitchFamily="34" charset="0"/>
              <a:buChar char="•"/>
            </a:pPr>
            <a:r>
              <a:rPr lang="ja-JP" altLang="en-US" sz="4000"/>
              <a:t>音は大き過ぎず</a:t>
            </a:r>
          </a:p>
          <a:p>
            <a:pPr>
              <a:buClrTx/>
              <a:buFontTx/>
              <a:buNone/>
            </a:pPr>
            <a:endParaRPr lang="en-US" altLang="en-US" sz="4000"/>
          </a:p>
          <a:p>
            <a:pPr>
              <a:buClr>
                <a:srgbClr val="FFFFFF"/>
              </a:buClr>
              <a:buFont typeface="Maiandra GD" panose="020E0502030308020204" pitchFamily="34" charset="0"/>
              <a:buChar char="•"/>
            </a:pPr>
            <a:r>
              <a:rPr lang="ja-JP" altLang="en-US" sz="4000"/>
              <a:t>音階は高過ぎず</a:t>
            </a:r>
          </a:p>
          <a:p>
            <a:pPr>
              <a:buClrTx/>
              <a:buFontTx/>
              <a:buNone/>
            </a:pPr>
            <a:endParaRPr lang="en-US" altLang="en-US" sz="4000"/>
          </a:p>
          <a:p>
            <a:pPr>
              <a:buClr>
                <a:srgbClr val="FFFFFF"/>
              </a:buClr>
              <a:buFont typeface="Maiandra GD" panose="020E0502030308020204" pitchFamily="34" charset="0"/>
              <a:buChar char="•"/>
            </a:pPr>
            <a:r>
              <a:rPr lang="ja-JP" altLang="en-US" sz="4000"/>
              <a:t>難し過ぎず</a:t>
            </a:r>
          </a:p>
          <a:p>
            <a:pPr>
              <a:buClrTx/>
              <a:buFontTx/>
              <a:buNone/>
            </a:pPr>
            <a:endParaRPr lang="en-US" altLang="en-US" sz="4000"/>
          </a:p>
          <a:p>
            <a:pPr>
              <a:buClr>
                <a:srgbClr val="FFFFFF"/>
              </a:buClr>
              <a:buFont typeface="Maiandra GD" panose="020E0502030308020204" pitchFamily="34" charset="0"/>
              <a:buChar char="•"/>
            </a:pPr>
            <a:r>
              <a:rPr lang="ja-JP" altLang="en-US" sz="4000"/>
              <a:t>新し過ぎず</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969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969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96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18EBA089-0EF0-B58F-6C25-C3109287A5E8}"/>
              </a:ext>
            </a:extLst>
          </p:cNvPr>
          <p:cNvSpPr txBox="1">
            <a:spLocks noChangeArrowheads="1"/>
          </p:cNvSpPr>
          <p:nvPr/>
        </p:nvSpPr>
        <p:spPr bwMode="auto">
          <a:xfrm>
            <a:off x="457200" y="476250"/>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400">
                <a:solidFill>
                  <a:srgbClr val="FFFFCC"/>
                </a:solidFill>
              </a:rPr>
              <a:t>キリストによって導かれる礼拝</a:t>
            </a:r>
          </a:p>
        </p:txBody>
      </p:sp>
      <p:sp>
        <p:nvSpPr>
          <p:cNvPr id="30722" name="Text Box 2">
            <a:extLst>
              <a:ext uri="{FF2B5EF4-FFF2-40B4-BE49-F238E27FC236}">
                <a16:creationId xmlns:a16="http://schemas.microsoft.com/office/drawing/2014/main" id="{9AF4C790-9B6D-7A68-67B2-4814229A38A7}"/>
              </a:ext>
            </a:extLst>
          </p:cNvPr>
          <p:cNvSpPr txBox="1">
            <a:spLocks noChangeArrowheads="1"/>
          </p:cNvSpPr>
          <p:nvPr/>
        </p:nvSpPr>
        <p:spPr bwMode="auto">
          <a:xfrm>
            <a:off x="228600" y="1981200"/>
            <a:ext cx="8763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250"/>
              </a:spcBef>
              <a:buClrTx/>
              <a:buSzPct val="60000"/>
              <a:buFontTx/>
              <a:buNone/>
            </a:pPr>
            <a:endParaRPr lang="de-DE" altLang="en-US" sz="1000" b="1" u="sng">
              <a:effectLst>
                <a:outerShdw blurRad="38100" dist="38100" dir="2700000" algn="tl">
                  <a:srgbClr val="000000"/>
                </a:outerShdw>
              </a:effectLst>
            </a:endParaRPr>
          </a:p>
          <a:p>
            <a:pPr algn="ctr" eaLnBrk="1" hangingPunct="1">
              <a:spcBef>
                <a:spcPts val="800"/>
              </a:spcBef>
              <a:buClrTx/>
              <a:buSzPct val="60000"/>
              <a:buFontTx/>
              <a:buNone/>
            </a:pPr>
            <a:r>
              <a:rPr lang="de-DE" altLang="en-US" u="sng"/>
              <a:t>6. </a:t>
            </a:r>
            <a:r>
              <a:rPr lang="ja-JP" altLang="en-US" u="sng"/>
              <a:t>私達の礼拝は、私達の大祭司であるキリストにより、またキリストにあって受け入れられるものとなる。</a:t>
            </a:r>
          </a:p>
          <a:p>
            <a:pPr algn="ctr" eaLnBrk="1" hangingPunct="1">
              <a:spcBef>
                <a:spcPts val="800"/>
              </a:spcBef>
              <a:buClrTx/>
              <a:buSzPct val="60000"/>
              <a:buFontTx/>
              <a:buNone/>
            </a:pPr>
            <a:endParaRPr lang="en-GB" altLang="en-US"/>
          </a:p>
          <a:p>
            <a:pPr algn="ctr" eaLnBrk="1" hangingPunct="1">
              <a:spcBef>
                <a:spcPts val="800"/>
              </a:spcBef>
              <a:buClrTx/>
              <a:buSzPct val="60000"/>
              <a:buFontTx/>
              <a:buNone/>
            </a:pPr>
            <a:r>
              <a:rPr lang="ja-JP" altLang="en-US"/>
              <a:t>会衆の中で、わたしはあなたを賛美しよう。</a:t>
            </a:r>
          </a:p>
          <a:p>
            <a:pPr algn="ctr" eaLnBrk="1" hangingPunct="1">
              <a:spcBef>
                <a:spcPts val="600"/>
              </a:spcBef>
              <a:buClrTx/>
              <a:buSzPct val="60000"/>
              <a:buFontTx/>
              <a:buNone/>
            </a:pPr>
            <a:r>
              <a:rPr lang="de-DE" altLang="en-US" sz="2400" i="1"/>
              <a:t>(</a:t>
            </a:r>
            <a:r>
              <a:rPr lang="ja-JP" altLang="en-US" sz="2400" i="1"/>
              <a:t>ヘブル</a:t>
            </a:r>
            <a:r>
              <a:rPr lang="de-DE" altLang="en-US" sz="2400" i="1"/>
              <a:t>2:12)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pic>
        <p:nvPicPr>
          <p:cNvPr id="31745" name="Picture 1">
            <a:extLst>
              <a:ext uri="{FF2B5EF4-FFF2-40B4-BE49-F238E27FC236}">
                <a16:creationId xmlns:a16="http://schemas.microsoft.com/office/drawing/2014/main" id="{5DF6B45D-B69C-96ED-97B0-B9C5AEFDF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grpSp>
        <p:nvGrpSpPr>
          <p:cNvPr id="32769" name="Group 1">
            <a:extLst>
              <a:ext uri="{FF2B5EF4-FFF2-40B4-BE49-F238E27FC236}">
                <a16:creationId xmlns:a16="http://schemas.microsoft.com/office/drawing/2014/main" id="{0B160E13-44E6-90E9-A7D8-ADF66497608F}"/>
              </a:ext>
            </a:extLst>
          </p:cNvPr>
          <p:cNvGrpSpPr>
            <a:grpSpLocks/>
          </p:cNvGrpSpPr>
          <p:nvPr/>
        </p:nvGrpSpPr>
        <p:grpSpPr bwMode="auto">
          <a:xfrm>
            <a:off x="2441575" y="152400"/>
            <a:ext cx="4252913" cy="6546850"/>
            <a:chOff x="1538" y="96"/>
            <a:chExt cx="2679" cy="4124"/>
          </a:xfrm>
        </p:grpSpPr>
        <p:pic>
          <p:nvPicPr>
            <p:cNvPr id="32770" name="Picture 2">
              <a:extLst>
                <a:ext uri="{FF2B5EF4-FFF2-40B4-BE49-F238E27FC236}">
                  <a16:creationId xmlns:a16="http://schemas.microsoft.com/office/drawing/2014/main" id="{6FDD1188-D378-0136-102C-513A8E9FD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03" r="17503"/>
            <a:stretch>
              <a:fillRect/>
            </a:stretch>
          </p:blipFill>
          <p:spPr bwMode="auto">
            <a:xfrm>
              <a:off x="1538" y="96"/>
              <a:ext cx="2679" cy="4124"/>
            </a:xfrm>
            <a:prstGeom prst="rect">
              <a:avLst/>
            </a:prstGeom>
            <a:noFill/>
            <a:ln>
              <a:noFill/>
            </a:ln>
            <a:effectLst/>
            <a:extLst>
              <a:ext uri="{909E8E84-426E-40DD-AFC4-6F175D3DCCD1}">
                <a14:hiddenFill xmlns:a14="http://schemas.microsoft.com/office/drawing/2010/main">
                  <a:blipFill dpi="0" rotWithShape="0">
                    <a:blip/>
                    <a:srcRect l="17503" r="17503"/>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1" name="Text Box 3">
              <a:extLst>
                <a:ext uri="{FF2B5EF4-FFF2-40B4-BE49-F238E27FC236}">
                  <a16:creationId xmlns:a16="http://schemas.microsoft.com/office/drawing/2014/main" id="{99E75CC4-2423-FAA8-5F5B-D414BC97C830}"/>
                </a:ext>
              </a:extLst>
            </p:cNvPr>
            <p:cNvSpPr txBox="1">
              <a:spLocks noChangeArrowheads="1"/>
            </p:cNvSpPr>
            <p:nvPr/>
          </p:nvSpPr>
          <p:spPr bwMode="auto">
            <a:xfrm>
              <a:off x="1538" y="96"/>
              <a:ext cx="2679" cy="4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2772" name="Text Box 4">
            <a:extLst>
              <a:ext uri="{FF2B5EF4-FFF2-40B4-BE49-F238E27FC236}">
                <a16:creationId xmlns:a16="http://schemas.microsoft.com/office/drawing/2014/main" id="{DF8F889E-CD98-3288-5DF4-B1549AC4B41B}"/>
              </a:ext>
            </a:extLst>
          </p:cNvPr>
          <p:cNvSpPr txBox="1">
            <a:spLocks noChangeArrowheads="1"/>
          </p:cNvSpPr>
          <p:nvPr/>
        </p:nvSpPr>
        <p:spPr bwMode="auto">
          <a:xfrm>
            <a:off x="6477000" y="1066800"/>
            <a:ext cx="2438400" cy="350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buClrTx/>
              <a:buFontTx/>
              <a:buNone/>
            </a:pPr>
            <a:r>
              <a:rPr lang="ja-JP" altLang="en-US"/>
              <a:t>宣言と賛美</a:t>
            </a:r>
          </a:p>
          <a:p>
            <a:pPr>
              <a:buClrTx/>
              <a:buFontTx/>
              <a:buNone/>
            </a:pPr>
            <a:endParaRPr lang="en-US" altLang="en-US"/>
          </a:p>
          <a:p>
            <a:pPr>
              <a:buClrTx/>
              <a:buFontTx/>
              <a:buNone/>
            </a:pPr>
            <a:r>
              <a:rPr lang="ja-JP" altLang="en-US"/>
              <a:t>ヘブル</a:t>
            </a:r>
            <a:r>
              <a:rPr lang="en-US" altLang="en-US"/>
              <a:t>2</a:t>
            </a:r>
            <a:r>
              <a:rPr lang="ja-JP" altLang="en-US"/>
              <a:t>：</a:t>
            </a:r>
            <a:r>
              <a:rPr lang="en-US" altLang="en-US"/>
              <a:t>12</a:t>
            </a:r>
            <a:r>
              <a:rPr lang="ja-JP" altLang="en-US"/>
              <a:t>と礼拝のキリスト学</a:t>
            </a:r>
          </a:p>
          <a:p>
            <a:pPr>
              <a:buClrTx/>
              <a:buFontTx/>
              <a:buNone/>
            </a:pPr>
            <a:endParaRPr lang="en-US" altLang="en-US"/>
          </a:p>
          <a:p>
            <a:pPr>
              <a:buClrTx/>
              <a:buFontTx/>
              <a:buNone/>
            </a:pPr>
            <a:r>
              <a:rPr lang="ja-JP" altLang="en-US"/>
              <a:t>ロン・マン</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3AB2CE3A-4C39-3586-680A-3592CB6C8515}"/>
              </a:ext>
            </a:extLst>
          </p:cNvPr>
          <p:cNvSpPr txBox="1">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6" name="Text Box 2">
            <a:extLst>
              <a:ext uri="{FF2B5EF4-FFF2-40B4-BE49-F238E27FC236}">
                <a16:creationId xmlns:a16="http://schemas.microsoft.com/office/drawing/2014/main" id="{05718E4A-BF4B-0FED-2FC3-F2E5F55C82A1}"/>
              </a:ext>
            </a:extLst>
          </p:cNvPr>
          <p:cNvSpPr txBox="1">
            <a:spLocks noChangeArrowheads="1"/>
          </p:cNvSpPr>
          <p:nvPr/>
        </p:nvSpPr>
        <p:spPr bwMode="auto">
          <a:xfrm>
            <a:off x="152400" y="2133600"/>
            <a:ext cx="8763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6147" name="Picture 3">
            <a:extLst>
              <a:ext uri="{FF2B5EF4-FFF2-40B4-BE49-F238E27FC236}">
                <a16:creationId xmlns:a16="http://schemas.microsoft.com/office/drawing/2014/main" id="{D411B545-4D5D-12D5-7FE3-362BD180D961}"/>
              </a:ext>
            </a:extLst>
          </p:cNvPr>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t="13339"/>
          <a:stretch>
            <a:fillRect/>
          </a:stretch>
        </p:blipFill>
        <p:spPr bwMode="auto">
          <a:xfrm>
            <a:off x="-228600" y="0"/>
            <a:ext cx="9372600" cy="6858000"/>
          </a:xfrm>
          <a:prstGeom prst="rect">
            <a:avLst/>
          </a:prstGeom>
          <a:noFill/>
          <a:ln>
            <a:noFill/>
          </a:ln>
          <a:effectLst/>
          <a:extLst>
            <a:ext uri="{909E8E84-426E-40DD-AFC4-6F175D3DCCD1}">
              <a14:hiddenFill xmlns:a14="http://schemas.microsoft.com/office/drawing/2010/main">
                <a:blipFill dpi="0" rotWithShape="0">
                  <a:blip>
                    <a:lum bright="18000" contrast="-24000"/>
                  </a:blip>
                  <a:srcRect t="13339"/>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F494B133-E3D6-53D3-87A9-1C5A5E63574C}"/>
              </a:ext>
            </a:extLst>
          </p:cNvPr>
          <p:cNvSpPr txBox="1">
            <a:spLocks noChangeArrowheads="1"/>
          </p:cNvSpPr>
          <p:nvPr/>
        </p:nvSpPr>
        <p:spPr bwMode="auto">
          <a:xfrm>
            <a:off x="457200" y="330200"/>
            <a:ext cx="822960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400" b="1">
                <a:solidFill>
                  <a:srgbClr val="FFFFCC"/>
                </a:solidFill>
                <a:effectLst>
                  <a:outerShdw blurRad="38100" dist="38100" dir="2700000" algn="tl">
                    <a:srgbClr val="000000"/>
                  </a:outerShdw>
                </a:effectLst>
              </a:rPr>
              <a:t>　</a:t>
            </a:r>
            <a:r>
              <a:rPr lang="ja-JP" altLang="en-US" sz="4000">
                <a:solidFill>
                  <a:srgbClr val="FFFFCC"/>
                </a:solidFill>
              </a:rPr>
              <a:t>キリストによって導かれる礼拝</a:t>
            </a:r>
          </a:p>
        </p:txBody>
      </p:sp>
      <p:sp>
        <p:nvSpPr>
          <p:cNvPr id="33794" name="Text Box 2">
            <a:extLst>
              <a:ext uri="{FF2B5EF4-FFF2-40B4-BE49-F238E27FC236}">
                <a16:creationId xmlns:a16="http://schemas.microsoft.com/office/drawing/2014/main" id="{D437DC1F-EF5F-9CA6-4465-8F4AF133AD62}"/>
              </a:ext>
            </a:extLst>
          </p:cNvPr>
          <p:cNvSpPr txBox="1">
            <a:spLocks noChangeArrowheads="1"/>
          </p:cNvSpPr>
          <p:nvPr/>
        </p:nvSpPr>
        <p:spPr bwMode="auto">
          <a:xfrm>
            <a:off x="228600" y="1981200"/>
            <a:ext cx="8763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250"/>
              </a:spcBef>
              <a:buClrTx/>
              <a:buSzPct val="60000"/>
              <a:buFontTx/>
              <a:buNone/>
            </a:pPr>
            <a:endParaRPr lang="de-DE" altLang="en-US" sz="1000" b="1" u="sng">
              <a:effectLst>
                <a:outerShdw blurRad="38100" dist="38100" dir="2700000" algn="tl">
                  <a:srgbClr val="000000"/>
                </a:outerShdw>
              </a:effectLst>
            </a:endParaRPr>
          </a:p>
          <a:p>
            <a:pPr algn="ctr" eaLnBrk="1" hangingPunct="1">
              <a:spcBef>
                <a:spcPts val="800"/>
              </a:spcBef>
              <a:buClrTx/>
              <a:buSzPct val="60000"/>
              <a:buFontTx/>
              <a:buNone/>
            </a:pPr>
            <a:r>
              <a:rPr lang="ja-JP" altLang="en-US"/>
              <a:t>アルバムのカバーのあったコメント</a:t>
            </a:r>
            <a:r>
              <a:rPr lang="en-US" altLang="en-US"/>
              <a:t>:</a:t>
            </a:r>
          </a:p>
          <a:p>
            <a:pPr algn="ctr" eaLnBrk="1" hangingPunct="1">
              <a:spcBef>
                <a:spcPts val="800"/>
              </a:spcBef>
              <a:buClrTx/>
              <a:buSzPct val="60000"/>
              <a:buFontTx/>
              <a:buNone/>
            </a:pPr>
            <a:r>
              <a:rPr lang="ja-JP" altLang="en-US"/>
              <a:t>「演奏者は、その晩ずっと、賛美のメロディーで持って人々を神様の臨在へと導いた。」</a:t>
            </a:r>
          </a:p>
          <a:p>
            <a:pPr algn="ctr" eaLnBrk="1" hangingPunct="1">
              <a:spcBef>
                <a:spcPts val="800"/>
              </a:spcBef>
              <a:buClrTx/>
              <a:buSzPct val="60000"/>
              <a:buFontTx/>
              <a:buNone/>
            </a:pPr>
            <a:endParaRPr lang="en-US" altLang="en-US" u="sng"/>
          </a:p>
          <a:p>
            <a:pPr algn="ctr" eaLnBrk="1" hangingPunct="1">
              <a:spcBef>
                <a:spcPts val="1000"/>
              </a:spcBef>
              <a:buClrTx/>
              <a:buSzPct val="60000"/>
              <a:buFontTx/>
              <a:buNone/>
            </a:pPr>
            <a:r>
              <a:rPr lang="ja-JP" altLang="en-US" sz="4000" u="sng"/>
              <a:t>間違ってます！</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4DB4A0E3-0DBC-3F77-463C-937944629421}"/>
              </a:ext>
            </a:extLst>
          </p:cNvPr>
          <p:cNvSpPr txBox="1">
            <a:spLocks noChangeArrowheads="1"/>
          </p:cNvSpPr>
          <p:nvPr/>
        </p:nvSpPr>
        <p:spPr bwMode="auto">
          <a:xfrm>
            <a:off x="228600" y="131763"/>
            <a:ext cx="891540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000">
                <a:solidFill>
                  <a:srgbClr val="FFFFCC"/>
                </a:solidFill>
              </a:rPr>
              <a:t>聖霊の助けによって可能となる礼拝</a:t>
            </a:r>
          </a:p>
        </p:txBody>
      </p:sp>
      <p:sp>
        <p:nvSpPr>
          <p:cNvPr id="34818" name="Text Box 2">
            <a:extLst>
              <a:ext uri="{FF2B5EF4-FFF2-40B4-BE49-F238E27FC236}">
                <a16:creationId xmlns:a16="http://schemas.microsoft.com/office/drawing/2014/main" id="{8A6CDAD2-F52A-8370-F934-70D4AE7964C0}"/>
              </a:ext>
            </a:extLst>
          </p:cNvPr>
          <p:cNvSpPr txBox="1">
            <a:spLocks noChangeArrowheads="1"/>
          </p:cNvSpPr>
          <p:nvPr/>
        </p:nvSpPr>
        <p:spPr bwMode="auto">
          <a:xfrm>
            <a:off x="190500" y="1628775"/>
            <a:ext cx="8763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250"/>
              </a:spcBef>
              <a:buClrTx/>
              <a:buSzPct val="60000"/>
              <a:buFontTx/>
              <a:buNone/>
            </a:pPr>
            <a:endParaRPr lang="de-DE" altLang="en-US" sz="1000" b="1" u="sng">
              <a:effectLst>
                <a:outerShdw blurRad="38100" dist="38100" dir="2700000" algn="tl">
                  <a:srgbClr val="000000"/>
                </a:outerShdw>
              </a:effectLst>
            </a:endParaRPr>
          </a:p>
          <a:p>
            <a:pPr algn="ctr" eaLnBrk="1" hangingPunct="1">
              <a:spcBef>
                <a:spcPts val="800"/>
              </a:spcBef>
              <a:buClrTx/>
              <a:buSzPct val="60000"/>
              <a:buFontTx/>
              <a:buNone/>
            </a:pPr>
            <a:r>
              <a:rPr lang="de-DE" altLang="en-US" u="sng"/>
              <a:t>7. </a:t>
            </a:r>
            <a:r>
              <a:rPr lang="ja-JP" altLang="en-US" u="sng"/>
              <a:t>私達の礼拝は、聖霊の助けによって成り立ち、動機を与えられて、力を与えられる。</a:t>
            </a:r>
          </a:p>
          <a:p>
            <a:pPr eaLnBrk="1" hangingPunct="1">
              <a:spcBef>
                <a:spcPts val="800"/>
              </a:spcBef>
              <a:buClrTx/>
              <a:buSzPct val="60000"/>
              <a:buFontTx/>
              <a:buNone/>
            </a:pPr>
            <a:endParaRPr lang="de-DE" altLang="en-US"/>
          </a:p>
          <a:p>
            <a:pPr algn="ctr" eaLnBrk="1" hangingPunct="1">
              <a:spcBef>
                <a:spcPts val="600"/>
              </a:spcBef>
              <a:buClrTx/>
              <a:buSzPct val="60000"/>
              <a:buFontTx/>
              <a:buNone/>
            </a:pPr>
            <a:r>
              <a:rPr lang="ja-JP" altLang="en-US"/>
              <a:t>「神の御霊によって礼拝をし、キリスト・イエスを誇り、人間的なものを頼みにしない私達のほうこそ、割礼の者なのです。」</a:t>
            </a:r>
            <a:r>
              <a:rPr lang="de-DE" altLang="en-US" sz="2400" i="1"/>
              <a:t>(</a:t>
            </a:r>
            <a:r>
              <a:rPr lang="ja-JP" altLang="en-US" sz="2400"/>
              <a:t>ﾋﾟﾘﾋﾟ</a:t>
            </a:r>
            <a:r>
              <a:rPr lang="de-DE" altLang="en-US" sz="2400" i="1"/>
              <a:t>3:3)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DCF919B9-5454-6F67-5FE4-61C594298B8A}"/>
              </a:ext>
            </a:extLst>
          </p:cNvPr>
          <p:cNvSpPr txBox="1">
            <a:spLocks noChangeArrowheads="1"/>
          </p:cNvSpPr>
          <p:nvPr/>
        </p:nvSpPr>
        <p:spPr bwMode="auto">
          <a:xfrm>
            <a:off x="457200" y="476250"/>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400">
                <a:solidFill>
                  <a:srgbClr val="FFFFCC"/>
                </a:solidFill>
              </a:rPr>
              <a:t>人生全体を通しての礼拝</a:t>
            </a:r>
          </a:p>
        </p:txBody>
      </p:sp>
      <p:sp>
        <p:nvSpPr>
          <p:cNvPr id="35842" name="Text Box 2">
            <a:extLst>
              <a:ext uri="{FF2B5EF4-FFF2-40B4-BE49-F238E27FC236}">
                <a16:creationId xmlns:a16="http://schemas.microsoft.com/office/drawing/2014/main" id="{267C9295-45E4-6EE3-E237-F3EA1112ABB2}"/>
              </a:ext>
            </a:extLst>
          </p:cNvPr>
          <p:cNvSpPr txBox="1">
            <a:spLocks noChangeArrowheads="1"/>
          </p:cNvSpPr>
          <p:nvPr/>
        </p:nvSpPr>
        <p:spPr bwMode="auto">
          <a:xfrm>
            <a:off x="1676400" y="5257800"/>
            <a:ext cx="7315200"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1pPr>
            <a:lvl2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2pPr>
            <a:lvl3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3pPr>
            <a:lvl4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4pPr>
            <a:lvl5pPr indent="-22225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9pPr>
          </a:lstStyle>
          <a:p>
            <a:pPr lvl="4" eaLnBrk="1" hangingPunct="1">
              <a:lnSpc>
                <a:spcPct val="90000"/>
              </a:lnSpc>
              <a:spcBef>
                <a:spcPts val="600"/>
              </a:spcBef>
              <a:buClrTx/>
              <a:buSzPct val="60000"/>
              <a:buFontTx/>
              <a:buNone/>
            </a:pPr>
            <a:endParaRPr lang="de-DE" altLang="en-US" sz="2400" b="1" u="sng">
              <a:effectLst>
                <a:outerShdw blurRad="38100" dist="38100" dir="2700000" algn="tl">
                  <a:srgbClr val="000000"/>
                </a:outerShdw>
              </a:effectLst>
            </a:endParaRPr>
          </a:p>
          <a:p>
            <a:pPr lvl="4" eaLnBrk="1" hangingPunct="1">
              <a:lnSpc>
                <a:spcPct val="90000"/>
              </a:lnSpc>
              <a:spcBef>
                <a:spcPts val="600"/>
              </a:spcBef>
              <a:buClrTx/>
              <a:buSzPct val="60000"/>
              <a:buFontTx/>
              <a:buNone/>
            </a:pPr>
            <a:endParaRPr lang="de-DE" altLang="en-US" sz="2400" b="1">
              <a:effectLst>
                <a:outerShdw blurRad="38100" dist="38100" dir="2700000" algn="tl">
                  <a:srgbClr val="000000"/>
                </a:outerShdw>
              </a:effectLst>
            </a:endParaRPr>
          </a:p>
          <a:p>
            <a:pPr lvl="4" eaLnBrk="1" hangingPunct="1">
              <a:lnSpc>
                <a:spcPct val="90000"/>
              </a:lnSpc>
              <a:spcBef>
                <a:spcPts val="600"/>
              </a:spcBef>
              <a:buClrTx/>
              <a:buSzPct val="60000"/>
              <a:buFontTx/>
              <a:buNone/>
            </a:pPr>
            <a:endParaRPr lang="de-DE" altLang="en-US" sz="2400" b="1">
              <a:effectLst>
                <a:outerShdw blurRad="38100" dist="38100" dir="2700000" algn="tl">
                  <a:srgbClr val="000000"/>
                </a:outerShdw>
              </a:effectLst>
            </a:endParaRPr>
          </a:p>
        </p:txBody>
      </p:sp>
      <p:sp>
        <p:nvSpPr>
          <p:cNvPr id="35843" name="Text Box 3">
            <a:extLst>
              <a:ext uri="{FF2B5EF4-FFF2-40B4-BE49-F238E27FC236}">
                <a16:creationId xmlns:a16="http://schemas.microsoft.com/office/drawing/2014/main" id="{69F2273D-DFC1-4DF1-AFC5-4E5F495C105B}"/>
              </a:ext>
            </a:extLst>
          </p:cNvPr>
          <p:cNvSpPr txBox="1">
            <a:spLocks noChangeArrowheads="1"/>
          </p:cNvSpPr>
          <p:nvPr/>
        </p:nvSpPr>
        <p:spPr bwMode="auto">
          <a:xfrm>
            <a:off x="228600" y="1989138"/>
            <a:ext cx="8686800" cy="354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2000"/>
              </a:spcBef>
              <a:buClrTx/>
              <a:buFontTx/>
              <a:buNone/>
            </a:pPr>
            <a:r>
              <a:rPr lang="de-DE" altLang="en-US" u="sng"/>
              <a:t>8</a:t>
            </a:r>
            <a:r>
              <a:rPr lang="de-DE" altLang="en-US"/>
              <a:t>. </a:t>
            </a:r>
            <a:r>
              <a:rPr lang="ja-JP" altLang="en-US"/>
              <a:t>礼拝は神様に対する、私達の人生全体を通しての応答である。</a:t>
            </a:r>
          </a:p>
          <a:p>
            <a:pPr algn="ctr" eaLnBrk="1" hangingPunct="1">
              <a:spcBef>
                <a:spcPts val="750"/>
              </a:spcBef>
              <a:buClrTx/>
              <a:buFontTx/>
              <a:buNone/>
            </a:pPr>
            <a:endParaRPr lang="de-DE" altLang="en-US" sz="1200" i="1"/>
          </a:p>
          <a:p>
            <a:pPr algn="ctr" eaLnBrk="1" hangingPunct="1">
              <a:spcBef>
                <a:spcPts val="2000"/>
              </a:spcBef>
              <a:buClrTx/>
              <a:buFontTx/>
              <a:buNone/>
            </a:pPr>
            <a:r>
              <a:rPr lang="ja-JP" altLang="en-US"/>
              <a:t>あなたがたのからだを、神に受け入れられる、聖い、生きた供え物としてささげなさい。それこそ、あなたがたの霊的な礼拝です。</a:t>
            </a:r>
            <a:r>
              <a:rPr lang="ja-JP" altLang="en-US" i="1"/>
              <a:t>」</a:t>
            </a:r>
            <a:r>
              <a:rPr lang="en-US" altLang="en-US" i="1">
                <a:cs typeface="Arial" panose="020B0604020202020204" pitchFamily="34" charset="0"/>
              </a:rPr>
              <a:t>(</a:t>
            </a:r>
            <a:r>
              <a:rPr lang="ja-JP" altLang="en-US" i="1">
                <a:cs typeface="Arial" panose="020B0604020202020204" pitchFamily="34" charset="0"/>
              </a:rPr>
              <a:t>ローマ</a:t>
            </a:r>
            <a:r>
              <a:rPr lang="en-US" altLang="en-US" i="1">
                <a:cs typeface="Arial" panose="020B0604020202020204" pitchFamily="34" charset="0"/>
              </a:rPr>
              <a:t>12:1)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6D47AB8F-4750-E906-DBFF-8F5C0FC2A8DE}"/>
              </a:ext>
            </a:extLst>
          </p:cNvPr>
          <p:cNvSpPr txBox="1">
            <a:spLocks noChangeArrowheads="1"/>
          </p:cNvSpPr>
          <p:nvPr/>
        </p:nvSpPr>
        <p:spPr bwMode="auto">
          <a:xfrm>
            <a:off x="457200" y="765175"/>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400">
                <a:solidFill>
                  <a:srgbClr val="FFFFCC"/>
                </a:solidFill>
              </a:rPr>
              <a:t>心からの礼拝</a:t>
            </a:r>
          </a:p>
        </p:txBody>
      </p:sp>
      <p:sp>
        <p:nvSpPr>
          <p:cNvPr id="36866" name="Text Box 2">
            <a:extLst>
              <a:ext uri="{FF2B5EF4-FFF2-40B4-BE49-F238E27FC236}">
                <a16:creationId xmlns:a16="http://schemas.microsoft.com/office/drawing/2014/main" id="{B30A8234-A2C7-E52A-6392-62823DC2FC12}"/>
              </a:ext>
            </a:extLst>
          </p:cNvPr>
          <p:cNvSpPr txBox="1">
            <a:spLocks noChangeArrowheads="1"/>
          </p:cNvSpPr>
          <p:nvPr/>
        </p:nvSpPr>
        <p:spPr bwMode="auto">
          <a:xfrm>
            <a:off x="1676400" y="5257800"/>
            <a:ext cx="7315200" cy="142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1pPr>
            <a:lvl2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2pPr>
            <a:lvl3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3pPr>
            <a:lvl4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4pPr>
            <a:lvl5pPr indent="-22225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9pPr>
          </a:lstStyle>
          <a:p>
            <a:pPr lvl="4" eaLnBrk="1" hangingPunct="1">
              <a:lnSpc>
                <a:spcPct val="90000"/>
              </a:lnSpc>
              <a:spcBef>
                <a:spcPts val="700"/>
              </a:spcBef>
              <a:buClrTx/>
              <a:buSzPct val="60000"/>
              <a:buFontTx/>
              <a:buNone/>
            </a:pPr>
            <a:endParaRPr lang="de-DE" altLang="en-US" sz="2800" b="1" u="sng">
              <a:effectLst>
                <a:outerShdw blurRad="38100" dist="38100" dir="2700000" algn="tl">
                  <a:srgbClr val="000000"/>
                </a:outerShdw>
              </a:effectLst>
            </a:endParaRPr>
          </a:p>
          <a:p>
            <a:pPr lvl="4" eaLnBrk="1" hangingPunct="1">
              <a:lnSpc>
                <a:spcPct val="90000"/>
              </a:lnSpc>
              <a:spcBef>
                <a:spcPts val="700"/>
              </a:spcBef>
              <a:buClrTx/>
              <a:buSzPct val="60000"/>
              <a:buFontTx/>
              <a:buNone/>
            </a:pPr>
            <a:endParaRPr lang="de-DE" altLang="en-US" sz="2800" b="1">
              <a:effectLst>
                <a:outerShdw blurRad="38100" dist="38100" dir="2700000" algn="tl">
                  <a:srgbClr val="000000"/>
                </a:outerShdw>
              </a:effectLst>
            </a:endParaRPr>
          </a:p>
          <a:p>
            <a:pPr lvl="4" eaLnBrk="1" hangingPunct="1">
              <a:lnSpc>
                <a:spcPct val="90000"/>
              </a:lnSpc>
              <a:spcBef>
                <a:spcPts val="700"/>
              </a:spcBef>
              <a:buClrTx/>
              <a:buSzPct val="60000"/>
              <a:buFontTx/>
              <a:buNone/>
            </a:pPr>
            <a:endParaRPr lang="de-DE" altLang="en-US" sz="2800" b="1">
              <a:effectLst>
                <a:outerShdw blurRad="38100" dist="38100" dir="2700000" algn="tl">
                  <a:srgbClr val="000000"/>
                </a:outerShdw>
              </a:effectLst>
            </a:endParaRPr>
          </a:p>
        </p:txBody>
      </p:sp>
      <p:sp>
        <p:nvSpPr>
          <p:cNvPr id="36867" name="Text Box 3">
            <a:extLst>
              <a:ext uri="{FF2B5EF4-FFF2-40B4-BE49-F238E27FC236}">
                <a16:creationId xmlns:a16="http://schemas.microsoft.com/office/drawing/2014/main" id="{F217233A-76D8-69A4-3577-D71CEA739C07}"/>
              </a:ext>
            </a:extLst>
          </p:cNvPr>
          <p:cNvSpPr txBox="1">
            <a:spLocks noChangeArrowheads="1"/>
          </p:cNvSpPr>
          <p:nvPr/>
        </p:nvSpPr>
        <p:spPr bwMode="auto">
          <a:xfrm>
            <a:off x="0" y="2209800"/>
            <a:ext cx="9144000" cy="304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2000"/>
              </a:spcBef>
              <a:buClrTx/>
              <a:buFontTx/>
              <a:buNone/>
            </a:pPr>
            <a:r>
              <a:rPr lang="de-DE" altLang="en-US" u="sng"/>
              <a:t>9.</a:t>
            </a:r>
            <a:r>
              <a:rPr lang="ja-JP" altLang="en-US" u="sng"/>
              <a:t>神様は、私達がどのような形で礼拝をするかよりも、</a:t>
            </a:r>
          </a:p>
          <a:p>
            <a:pPr algn="ctr" eaLnBrk="1" hangingPunct="1">
              <a:spcBef>
                <a:spcPts val="2000"/>
              </a:spcBef>
              <a:buClrTx/>
              <a:buFontTx/>
              <a:buNone/>
            </a:pPr>
            <a:r>
              <a:rPr lang="ja-JP" altLang="en-US" u="sng"/>
              <a:t>私達の心の状態に関心を持っておられる。</a:t>
            </a:r>
          </a:p>
          <a:p>
            <a:pPr algn="ctr" eaLnBrk="1" hangingPunct="1">
              <a:spcBef>
                <a:spcPts val="1500"/>
              </a:spcBef>
              <a:buClrTx/>
              <a:buFontTx/>
              <a:buNone/>
            </a:pPr>
            <a:r>
              <a:rPr lang="ja-JP" altLang="en-US"/>
              <a:t>「わたしはいけにえよりも誠実を喜ぶ。」</a:t>
            </a:r>
          </a:p>
          <a:p>
            <a:pPr algn="ctr" eaLnBrk="1" hangingPunct="1">
              <a:spcBef>
                <a:spcPts val="1500"/>
              </a:spcBef>
              <a:buClrTx/>
              <a:buFontTx/>
              <a:buNone/>
            </a:pPr>
            <a:r>
              <a:rPr lang="de-DE" altLang="en-US" sz="2400" i="1"/>
              <a:t>(</a:t>
            </a:r>
            <a:r>
              <a:rPr lang="ja-JP" altLang="en-US" sz="2400"/>
              <a:t>ホセア</a:t>
            </a:r>
            <a:r>
              <a:rPr lang="de-DE" altLang="en-US" sz="2400" i="1"/>
              <a:t> 6:6)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D0A016AE-2220-9CC4-755B-BB8626856D82}"/>
              </a:ext>
            </a:extLst>
          </p:cNvPr>
          <p:cNvSpPr txBox="1">
            <a:spLocks noChangeArrowheads="1"/>
          </p:cNvSpPr>
          <p:nvPr/>
        </p:nvSpPr>
        <p:spPr bwMode="auto">
          <a:xfrm>
            <a:off x="1676400" y="5257800"/>
            <a:ext cx="7315200"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1pPr>
            <a:lvl2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2pPr>
            <a:lvl3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3pPr>
            <a:lvl4pPr>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4pPr>
            <a:lvl5pPr indent="-22225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2250" defTabSz="457200" eaLnBrk="0" fontAlgn="base" hangingPunct="0">
              <a:spcBef>
                <a:spcPct val="0"/>
              </a:spcBef>
              <a:spcAft>
                <a:spcPct val="0"/>
              </a:spcAft>
              <a:buClr>
                <a:srgbClr val="000000"/>
              </a:buClr>
              <a:buSzPct val="100000"/>
              <a:buFont typeface="Times New Roman" panose="02020603050405020304" pitchFamily="18" charset="0"/>
              <a:tabLst>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defRPr sz="3200">
                <a:solidFill>
                  <a:srgbClr val="FFFFFF"/>
                </a:solidFill>
                <a:latin typeface="Maiandra GD" panose="020E0502030308020204" pitchFamily="34" charset="0"/>
                <a:ea typeface="ＭＳ Ｐゴシック" panose="020B0600070205080204" pitchFamily="34" charset="-128"/>
              </a:defRPr>
            </a:lvl9pPr>
          </a:lstStyle>
          <a:p>
            <a:pPr lvl="4" eaLnBrk="1" hangingPunct="1">
              <a:lnSpc>
                <a:spcPct val="90000"/>
              </a:lnSpc>
              <a:spcBef>
                <a:spcPts val="600"/>
              </a:spcBef>
              <a:buClrTx/>
              <a:buSzPct val="60000"/>
              <a:buFontTx/>
              <a:buNone/>
            </a:pPr>
            <a:endParaRPr lang="de-DE" altLang="en-US" sz="2400" b="1" u="sng">
              <a:effectLst>
                <a:outerShdw blurRad="38100" dist="38100" dir="2700000" algn="tl">
                  <a:srgbClr val="000000"/>
                </a:outerShdw>
              </a:effectLst>
            </a:endParaRPr>
          </a:p>
          <a:p>
            <a:pPr lvl="4" eaLnBrk="1" hangingPunct="1">
              <a:lnSpc>
                <a:spcPct val="90000"/>
              </a:lnSpc>
              <a:spcBef>
                <a:spcPts val="600"/>
              </a:spcBef>
              <a:buClrTx/>
              <a:buSzPct val="60000"/>
              <a:buFontTx/>
              <a:buNone/>
            </a:pPr>
            <a:endParaRPr lang="de-DE" altLang="en-US" sz="2400" b="1">
              <a:effectLst>
                <a:outerShdw blurRad="38100" dist="38100" dir="2700000" algn="tl">
                  <a:srgbClr val="000000"/>
                </a:outerShdw>
              </a:effectLst>
            </a:endParaRPr>
          </a:p>
          <a:p>
            <a:pPr lvl="4" eaLnBrk="1" hangingPunct="1">
              <a:lnSpc>
                <a:spcPct val="90000"/>
              </a:lnSpc>
              <a:spcBef>
                <a:spcPts val="600"/>
              </a:spcBef>
              <a:buClrTx/>
              <a:buSzPct val="60000"/>
              <a:buFontTx/>
              <a:buNone/>
            </a:pPr>
            <a:endParaRPr lang="de-DE" altLang="en-US" sz="2400" b="1">
              <a:effectLst>
                <a:outerShdw blurRad="38100" dist="38100" dir="2700000" algn="tl">
                  <a:srgbClr val="000000"/>
                </a:outerShdw>
              </a:effectLst>
            </a:endParaRPr>
          </a:p>
        </p:txBody>
      </p:sp>
      <p:sp>
        <p:nvSpPr>
          <p:cNvPr id="37890" name="Text Box 2">
            <a:extLst>
              <a:ext uri="{FF2B5EF4-FFF2-40B4-BE49-F238E27FC236}">
                <a16:creationId xmlns:a16="http://schemas.microsoft.com/office/drawing/2014/main" id="{18BE0057-7B49-F549-AAD8-175687044A33}"/>
              </a:ext>
            </a:extLst>
          </p:cNvPr>
          <p:cNvSpPr txBox="1">
            <a:spLocks noChangeArrowheads="1"/>
          </p:cNvSpPr>
          <p:nvPr/>
        </p:nvSpPr>
        <p:spPr bwMode="auto">
          <a:xfrm>
            <a:off x="0" y="563563"/>
            <a:ext cx="9144000" cy="215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2000"/>
              </a:spcBef>
              <a:buClrTx/>
              <a:buFontTx/>
              <a:buNone/>
            </a:pPr>
            <a:endParaRPr lang="de-DE" altLang="en-US" u="sng"/>
          </a:p>
          <a:p>
            <a:pPr algn="ctr" eaLnBrk="1" hangingPunct="1">
              <a:spcBef>
                <a:spcPts val="750"/>
              </a:spcBef>
              <a:buClrTx/>
              <a:buFontTx/>
              <a:buNone/>
            </a:pPr>
            <a:endParaRPr lang="de-DE" altLang="en-US" sz="1200" i="1"/>
          </a:p>
          <a:p>
            <a:pPr algn="ctr" eaLnBrk="1" hangingPunct="1">
              <a:spcBef>
                <a:spcPts val="2000"/>
              </a:spcBef>
              <a:buClrTx/>
              <a:buFontTx/>
              <a:buNone/>
            </a:pPr>
            <a:r>
              <a:rPr lang="en-US" altLang="en-US" i="1"/>
              <a:t>“</a:t>
            </a:r>
            <a:r>
              <a:rPr lang="ja-JP" altLang="en-US" i="1"/>
              <a:t>人はうわべを見るが、主は心を見る。</a:t>
            </a:r>
            <a:r>
              <a:rPr lang="en-US" altLang="en-US"/>
              <a:t>”</a:t>
            </a:r>
          </a:p>
          <a:p>
            <a:pPr algn="ctr" eaLnBrk="1" hangingPunct="1">
              <a:spcBef>
                <a:spcPts val="1500"/>
              </a:spcBef>
              <a:buClrTx/>
              <a:buFontTx/>
              <a:buNone/>
            </a:pPr>
            <a:r>
              <a:rPr lang="de-DE" altLang="en-US" sz="2400" i="1"/>
              <a:t>(1 </a:t>
            </a:r>
            <a:r>
              <a:rPr lang="ja-JP" altLang="en-US" sz="2400" i="1"/>
              <a:t>サムエル</a:t>
            </a:r>
            <a:r>
              <a:rPr lang="de-DE" altLang="en-US" sz="2400" i="1"/>
              <a:t>16:7)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95CA728C-2708-4DE5-2815-8E4FB53D1632}"/>
              </a:ext>
            </a:extLst>
          </p:cNvPr>
          <p:cNvSpPr txBox="1">
            <a:spLocks noChangeArrowheads="1"/>
          </p:cNvSpPr>
          <p:nvPr/>
        </p:nvSpPr>
        <p:spPr bwMode="auto">
          <a:xfrm>
            <a:off x="685800" y="160338"/>
            <a:ext cx="777240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000">
                <a:solidFill>
                  <a:srgbClr val="FFFFCC"/>
                </a:solidFill>
              </a:rPr>
              <a:t>キリストのからだを建て上げる礼拝</a:t>
            </a:r>
          </a:p>
        </p:txBody>
      </p:sp>
      <p:sp>
        <p:nvSpPr>
          <p:cNvPr id="38914" name="Text Box 2">
            <a:extLst>
              <a:ext uri="{FF2B5EF4-FFF2-40B4-BE49-F238E27FC236}">
                <a16:creationId xmlns:a16="http://schemas.microsoft.com/office/drawing/2014/main" id="{3D3068A4-E06E-186A-9E5F-0C9399C384DD}"/>
              </a:ext>
            </a:extLst>
          </p:cNvPr>
          <p:cNvSpPr txBox="1">
            <a:spLocks noChangeArrowheads="1"/>
          </p:cNvSpPr>
          <p:nvPr/>
        </p:nvSpPr>
        <p:spPr bwMode="auto">
          <a:xfrm>
            <a:off x="0" y="1700213"/>
            <a:ext cx="9144000" cy="515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eaLnBrk="1" hangingPunct="1">
              <a:lnSpc>
                <a:spcPct val="90000"/>
              </a:lnSpc>
              <a:spcBef>
                <a:spcPts val="800"/>
              </a:spcBef>
              <a:buClrTx/>
              <a:buSzPct val="60000"/>
              <a:buFontTx/>
              <a:buNone/>
            </a:pPr>
            <a:r>
              <a:rPr lang="de-DE" altLang="en-US" u="sng"/>
              <a:t>10.</a:t>
            </a:r>
            <a:r>
              <a:rPr lang="ja-JP" altLang="en-US" u="sng"/>
              <a:t>礼拝を通して、キリストのからだがさらに一致し、建て上げられるべき。</a:t>
            </a:r>
          </a:p>
          <a:p>
            <a:pPr algn="ctr" eaLnBrk="1" hangingPunct="1">
              <a:lnSpc>
                <a:spcPct val="90000"/>
              </a:lnSpc>
              <a:spcBef>
                <a:spcPts val="300"/>
              </a:spcBef>
              <a:buClrTx/>
              <a:buSzPct val="60000"/>
              <a:buFontTx/>
              <a:buNone/>
            </a:pPr>
            <a:endParaRPr lang="de-DE" altLang="en-US" sz="1200" u="sng"/>
          </a:p>
          <a:p>
            <a:pPr algn="ctr" eaLnBrk="1" hangingPunct="1">
              <a:lnSpc>
                <a:spcPct val="90000"/>
              </a:lnSpc>
              <a:spcBef>
                <a:spcPts val="300"/>
              </a:spcBef>
              <a:buClrTx/>
              <a:buSzPct val="60000"/>
              <a:buFontTx/>
              <a:buNone/>
            </a:pPr>
            <a:endParaRPr lang="de-DE" altLang="en-US" sz="1200" u="sng"/>
          </a:p>
          <a:p>
            <a:pPr eaLnBrk="1" hangingPunct="1">
              <a:lnSpc>
                <a:spcPct val="90000"/>
              </a:lnSpc>
              <a:spcBef>
                <a:spcPts val="800"/>
              </a:spcBef>
              <a:buClrTx/>
              <a:buSzPct val="60000"/>
              <a:buFontTx/>
              <a:buNone/>
            </a:pPr>
            <a:r>
              <a:rPr lang="ja-JP" altLang="en-US"/>
              <a:t>「何事でも自己中心や虚栄からすることなく、へりくだって、互いに人を自分よりもすぐれた者と思いなさい。」（ﾋﾟﾘﾋﾟ</a:t>
            </a:r>
            <a:r>
              <a:rPr lang="de-DE" altLang="en-US"/>
              <a:t>2:3)</a:t>
            </a:r>
          </a:p>
          <a:p>
            <a:pPr algn="ctr" eaLnBrk="1" hangingPunct="1">
              <a:lnSpc>
                <a:spcPct val="90000"/>
              </a:lnSpc>
              <a:spcBef>
                <a:spcPts val="200"/>
              </a:spcBef>
              <a:buClrTx/>
              <a:buSzPct val="60000"/>
              <a:buFontTx/>
              <a:buNone/>
            </a:pPr>
            <a:endParaRPr lang="de-DE" altLang="en-US" sz="800" i="1"/>
          </a:p>
          <a:p>
            <a:pPr algn="ctr" eaLnBrk="1" hangingPunct="1">
              <a:lnSpc>
                <a:spcPct val="90000"/>
              </a:lnSpc>
              <a:spcBef>
                <a:spcPts val="200"/>
              </a:spcBef>
              <a:buClrTx/>
              <a:buSzPct val="60000"/>
              <a:buFontTx/>
              <a:buNone/>
            </a:pPr>
            <a:endParaRPr lang="de-DE" altLang="en-US" sz="800" i="1"/>
          </a:p>
          <a:p>
            <a:pPr eaLnBrk="1" hangingPunct="1">
              <a:lnSpc>
                <a:spcPct val="90000"/>
              </a:lnSpc>
              <a:spcBef>
                <a:spcPts val="800"/>
              </a:spcBef>
              <a:buClrTx/>
              <a:buSzPct val="60000"/>
              <a:buFontTx/>
              <a:buNone/>
            </a:pPr>
            <a:r>
              <a:rPr lang="ja-JP" altLang="en-US"/>
              <a:t>「そういうわけですから、私達は、平和に役立つことと</a:t>
            </a:r>
          </a:p>
          <a:p>
            <a:pPr eaLnBrk="1" hangingPunct="1">
              <a:lnSpc>
                <a:spcPct val="90000"/>
              </a:lnSpc>
              <a:spcBef>
                <a:spcPts val="800"/>
              </a:spcBef>
              <a:buClrTx/>
              <a:buSzPct val="60000"/>
              <a:buFontTx/>
              <a:buNone/>
            </a:pPr>
            <a:r>
              <a:rPr lang="ja-JP" altLang="en-US"/>
              <a:t>お互いの霊的成長に役立つことを追い求めましょう。」</a:t>
            </a:r>
            <a:r>
              <a:rPr lang="ja-JP" altLang="en-US" i="1"/>
              <a:t>　</a:t>
            </a:r>
            <a:r>
              <a:rPr lang="de-DE" altLang="en-US" i="1"/>
              <a:t>(</a:t>
            </a:r>
            <a:r>
              <a:rPr lang="ja-JP" altLang="en-US" i="1"/>
              <a:t>ローマ</a:t>
            </a:r>
            <a:r>
              <a:rPr lang="de-DE" altLang="en-US" i="1"/>
              <a:t>14:19)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EC8C58B2-FFB9-B91B-05A5-6B5F739C61DE}"/>
              </a:ext>
            </a:extLst>
          </p:cNvPr>
          <p:cNvSpPr>
            <a:spLocks noChangeArrowheads="1"/>
          </p:cNvSpPr>
          <p:nvPr/>
        </p:nvSpPr>
        <p:spPr bwMode="auto">
          <a:xfrm>
            <a:off x="1336675" y="684213"/>
            <a:ext cx="61309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8" name="Rectangle 2">
            <a:extLst>
              <a:ext uri="{FF2B5EF4-FFF2-40B4-BE49-F238E27FC236}">
                <a16:creationId xmlns:a16="http://schemas.microsoft.com/office/drawing/2014/main" id="{2560E7EC-3C61-DB3C-A196-0D8A4DBAC19B}"/>
              </a:ext>
            </a:extLst>
          </p:cNvPr>
          <p:cNvSpPr>
            <a:spLocks noChangeArrowheads="1"/>
          </p:cNvSpPr>
          <p:nvPr/>
        </p:nvSpPr>
        <p:spPr bwMode="auto">
          <a:xfrm>
            <a:off x="1370013" y="481013"/>
            <a:ext cx="6859587"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9" name="Rectangle 3">
            <a:extLst>
              <a:ext uri="{FF2B5EF4-FFF2-40B4-BE49-F238E27FC236}">
                <a16:creationId xmlns:a16="http://schemas.microsoft.com/office/drawing/2014/main" id="{9FDA8CA7-F07E-85D8-3434-DE8701CA2D68}"/>
              </a:ext>
            </a:extLst>
          </p:cNvPr>
          <p:cNvSpPr>
            <a:spLocks noChangeArrowheads="1"/>
          </p:cNvSpPr>
          <p:nvPr/>
        </p:nvSpPr>
        <p:spPr bwMode="auto">
          <a:xfrm>
            <a:off x="914400" y="1066800"/>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40" name="Rectangle 4">
            <a:extLst>
              <a:ext uri="{FF2B5EF4-FFF2-40B4-BE49-F238E27FC236}">
                <a16:creationId xmlns:a16="http://schemas.microsoft.com/office/drawing/2014/main" id="{279F8B58-01D5-54B5-6A97-8FC5C49F430E}"/>
              </a:ext>
            </a:extLst>
          </p:cNvPr>
          <p:cNvSpPr>
            <a:spLocks noChangeArrowheads="1"/>
          </p:cNvSpPr>
          <p:nvPr/>
        </p:nvSpPr>
        <p:spPr bwMode="auto">
          <a:xfrm>
            <a:off x="882650" y="609600"/>
            <a:ext cx="7377113" cy="503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a:buClrTx/>
              <a:buFontTx/>
              <a:buNone/>
            </a:pPr>
            <a:r>
              <a:rPr lang="ja-JP" altLang="en-US" sz="3600"/>
              <a:t>あなたは、他の人が準備した歌を歌うのを拒否するほどその人に対する愛がないのですか？もしそうだとしたら、私達には、礼拝でどんな音楽を用いるかよりも、もっと大きな問題があることになります。</a:t>
            </a:r>
          </a:p>
          <a:p>
            <a:pPr algn="ctr">
              <a:buClrTx/>
              <a:buFontTx/>
              <a:buNone/>
            </a:pPr>
            <a:endParaRPr lang="en-US" altLang="en-US" sz="3600"/>
          </a:p>
          <a:p>
            <a:pPr algn="ctr">
              <a:buClrTx/>
              <a:buFontTx/>
              <a:buNone/>
            </a:pPr>
            <a:r>
              <a:rPr lang="en-US" altLang="en-US" sz="3600"/>
              <a:t>(</a:t>
            </a:r>
            <a:r>
              <a:rPr lang="ja-JP" altLang="en-US" sz="3600"/>
              <a:t>スティーブ・バイアリー</a:t>
            </a:r>
            <a:r>
              <a:rPr lang="en-US" altLang="en-US" sz="3600"/>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A8CF00B5-1809-D29E-A031-286DA9D25B1A}"/>
              </a:ext>
            </a:extLst>
          </p:cNvPr>
          <p:cNvSpPr txBox="1">
            <a:spLocks noChangeArrowheads="1"/>
          </p:cNvSpPr>
          <p:nvPr/>
        </p:nvSpPr>
        <p:spPr bwMode="auto">
          <a:xfrm>
            <a:off x="457200" y="6207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400">
                <a:solidFill>
                  <a:srgbClr val="FFFFCC"/>
                </a:solidFill>
              </a:rPr>
              <a:t>世代を越えた礼拝</a:t>
            </a:r>
          </a:p>
        </p:txBody>
      </p:sp>
      <p:sp>
        <p:nvSpPr>
          <p:cNvPr id="40962" name="Text Box 2">
            <a:extLst>
              <a:ext uri="{FF2B5EF4-FFF2-40B4-BE49-F238E27FC236}">
                <a16:creationId xmlns:a16="http://schemas.microsoft.com/office/drawing/2014/main" id="{04D0B5C7-7ECD-0D2D-439D-94901BA1A7A9}"/>
              </a:ext>
            </a:extLst>
          </p:cNvPr>
          <p:cNvSpPr txBox="1">
            <a:spLocks noChangeArrowheads="1"/>
          </p:cNvSpPr>
          <p:nvPr/>
        </p:nvSpPr>
        <p:spPr bwMode="auto">
          <a:xfrm>
            <a:off x="0" y="2276475"/>
            <a:ext cx="9144000"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700"/>
              </a:spcBef>
              <a:buClrTx/>
              <a:buSzPct val="60000"/>
              <a:buFontTx/>
              <a:buNone/>
            </a:pPr>
            <a:r>
              <a:rPr lang="de-DE" altLang="en-US" sz="2800" u="sng"/>
              <a:t>11</a:t>
            </a:r>
            <a:r>
              <a:rPr lang="de-DE" altLang="en-US" sz="2800"/>
              <a:t>. </a:t>
            </a:r>
            <a:r>
              <a:rPr lang="ja-JP" altLang="en-US" sz="2800" u="sng"/>
              <a:t>キリストの体では、若い人も、老いた人も互いを必要とする。</a:t>
            </a:r>
          </a:p>
          <a:p>
            <a:pPr algn="ctr" eaLnBrk="1" hangingPunct="1">
              <a:spcBef>
                <a:spcPts val="700"/>
              </a:spcBef>
              <a:buClrTx/>
              <a:buSzPct val="60000"/>
              <a:buFontTx/>
              <a:buNone/>
            </a:pPr>
            <a:r>
              <a:rPr lang="ja-JP" altLang="en-US" sz="2800"/>
              <a:t>「 若い男よ、若い女よ。年老いた者と幼い者よ。彼らに主の名をほめたたえさせよ。主の御名だけがあがめられ、その威光は地と天の上にあるからだ。」</a:t>
            </a:r>
            <a:r>
              <a:rPr lang="de-DE" altLang="en-US" sz="2800" i="1"/>
              <a:t>  </a:t>
            </a:r>
          </a:p>
          <a:p>
            <a:pPr algn="ctr" eaLnBrk="1" hangingPunct="1">
              <a:spcBef>
                <a:spcPts val="700"/>
              </a:spcBef>
              <a:buClrTx/>
              <a:buSzPct val="60000"/>
              <a:buFontTx/>
              <a:buNone/>
            </a:pPr>
            <a:r>
              <a:rPr lang="de-DE" altLang="en-US" sz="2800" i="1"/>
              <a:t>(</a:t>
            </a:r>
            <a:r>
              <a:rPr lang="ja-JP" altLang="en-US" sz="2800" i="1"/>
              <a:t>詩篇</a:t>
            </a:r>
            <a:r>
              <a:rPr lang="de-DE" altLang="en-US" sz="2800" i="1"/>
              <a:t> 148:12-13)</a:t>
            </a:r>
          </a:p>
          <a:p>
            <a:pPr algn="ctr" eaLnBrk="1" hangingPunct="1">
              <a:spcBef>
                <a:spcPts val="250"/>
              </a:spcBef>
              <a:buClrTx/>
              <a:buSzPct val="60000"/>
              <a:buFontTx/>
              <a:buNone/>
            </a:pPr>
            <a:endParaRPr lang="de-DE" altLang="en-US" sz="1000" i="1"/>
          </a:p>
          <a:p>
            <a:pPr algn="ctr" eaLnBrk="1" hangingPunct="1">
              <a:spcBef>
                <a:spcPts val="700"/>
              </a:spcBef>
              <a:buClrTx/>
              <a:buSzPct val="60000"/>
              <a:buFontTx/>
              <a:buNone/>
            </a:pPr>
            <a:r>
              <a:rPr lang="ja-JP" altLang="en-US" sz="2800" i="1"/>
              <a:t>「老人達、・・・年をとった婦人達、・・・若い婦人達・・・若い人々・・・」（テトス</a:t>
            </a:r>
            <a:r>
              <a:rPr lang="de-DE" altLang="en-US" sz="2800" i="1"/>
              <a:t>2:2-8)</a:t>
            </a:r>
          </a:p>
          <a:p>
            <a:pPr algn="ctr" eaLnBrk="1" hangingPunct="1">
              <a:spcBef>
                <a:spcPts val="700"/>
              </a:spcBef>
              <a:buClrTx/>
              <a:buSzPct val="60000"/>
              <a:buFontTx/>
              <a:buNone/>
            </a:pPr>
            <a:endParaRPr lang="de-DE" altLang="en-US" sz="2800" i="1"/>
          </a:p>
          <a:p>
            <a:pPr algn="ctr" eaLnBrk="1" hangingPunct="1">
              <a:spcBef>
                <a:spcPts val="700"/>
              </a:spcBef>
              <a:buClrTx/>
              <a:buSzPct val="60000"/>
              <a:buFontTx/>
              <a:buNone/>
            </a:pPr>
            <a:endParaRPr lang="de-DE" altLang="en-US" sz="2800" i="1">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336FE01B-8749-1028-43FA-B23BFF844F94}"/>
              </a:ext>
            </a:extLst>
          </p:cNvPr>
          <p:cNvSpPr txBox="1">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400">
                <a:solidFill>
                  <a:srgbClr val="FFFFCC"/>
                </a:solidFill>
              </a:rPr>
              <a:t>教えられていく礼拝</a:t>
            </a:r>
          </a:p>
        </p:txBody>
      </p:sp>
      <p:sp>
        <p:nvSpPr>
          <p:cNvPr id="41986" name="Text Box 2">
            <a:extLst>
              <a:ext uri="{FF2B5EF4-FFF2-40B4-BE49-F238E27FC236}">
                <a16:creationId xmlns:a16="http://schemas.microsoft.com/office/drawing/2014/main" id="{C9D6C154-4ACB-C00B-CAFF-C321E5570421}"/>
              </a:ext>
            </a:extLst>
          </p:cNvPr>
          <p:cNvSpPr txBox="1">
            <a:spLocks noChangeArrowheads="1"/>
          </p:cNvSpPr>
          <p:nvPr/>
        </p:nvSpPr>
        <p:spPr bwMode="auto">
          <a:xfrm>
            <a:off x="228600" y="1628775"/>
            <a:ext cx="8915400" cy="648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250"/>
              </a:spcBef>
              <a:buClrTx/>
              <a:buSzPct val="60000"/>
              <a:buFontTx/>
              <a:buNone/>
            </a:pPr>
            <a:endParaRPr lang="de-DE" altLang="en-US" sz="1000" b="1" u="sng">
              <a:effectLst>
                <a:outerShdw blurRad="38100" dist="38100" dir="2700000" algn="tl">
                  <a:srgbClr val="000000"/>
                </a:outerShdw>
              </a:effectLst>
            </a:endParaRPr>
          </a:p>
          <a:p>
            <a:pPr algn="ctr" eaLnBrk="1" hangingPunct="1">
              <a:spcBef>
                <a:spcPts val="800"/>
              </a:spcBef>
              <a:buClrTx/>
              <a:buSzPct val="60000"/>
              <a:buFontTx/>
              <a:buNone/>
            </a:pPr>
            <a:r>
              <a:rPr lang="de-DE" altLang="en-US" u="sng"/>
              <a:t>12. </a:t>
            </a:r>
            <a:r>
              <a:rPr lang="ja-JP" altLang="en-US" u="sng"/>
              <a:t>これらの事は何度も教え伝えられていかなければならない。</a:t>
            </a:r>
          </a:p>
          <a:p>
            <a:pPr marL="339725" indent="-333375">
              <a:spcBef>
                <a:spcPts val="800"/>
              </a:spcBef>
              <a:buClr>
                <a:srgbClr val="FADF6C"/>
              </a:buClr>
              <a:buSzPct val="60000"/>
              <a:buFont typeface="Wingdings" panose="05000000000000000000" pitchFamily="2" charset="2"/>
              <a:buChar char=""/>
            </a:pPr>
            <a:r>
              <a:rPr lang="ja-JP" altLang="en-US"/>
              <a:t>「終わりに、兄弟たちよ。主イエスにあって、お願いし、また勧告します。あなたがたはどのように歩んで神を喜ばすべきかを私達から学んだように、また、事実いまあなたがたが歩んでいるように、ますますそのように歩んでください。」</a:t>
            </a:r>
          </a:p>
          <a:p>
            <a:pPr algn="ctr" eaLnBrk="1" hangingPunct="1">
              <a:spcBef>
                <a:spcPts val="600"/>
              </a:spcBef>
              <a:buClrTx/>
              <a:buSzPct val="60000"/>
              <a:buFontTx/>
              <a:buNone/>
            </a:pPr>
            <a:r>
              <a:rPr lang="de-DE" altLang="en-US" sz="2400" i="1"/>
              <a:t>(1 </a:t>
            </a:r>
            <a:r>
              <a:rPr lang="ja-JP" altLang="en-US" sz="2400" i="1"/>
              <a:t>テサロニケ</a:t>
            </a:r>
            <a:r>
              <a:rPr lang="de-DE" altLang="en-US" sz="2400" i="1"/>
              <a:t> 4:1)</a:t>
            </a:r>
          </a:p>
          <a:p>
            <a:pPr eaLnBrk="1" hangingPunct="1">
              <a:spcBef>
                <a:spcPts val="700"/>
              </a:spcBef>
              <a:buClrTx/>
              <a:buSzPct val="60000"/>
              <a:buFontTx/>
              <a:buNone/>
            </a:pPr>
            <a:endParaRPr lang="de-DE" altLang="en-US" sz="2800" i="1">
              <a:effectLst>
                <a:outerShdw blurRad="38100" dist="38100" dir="2700000" algn="tl">
                  <a:srgbClr val="000000"/>
                </a:outerShdw>
              </a:effectLst>
            </a:endParaRPr>
          </a:p>
          <a:p>
            <a:pPr eaLnBrk="1" hangingPunct="1">
              <a:spcBef>
                <a:spcPts val="800"/>
              </a:spcBef>
              <a:buClrTx/>
              <a:buSzPct val="60000"/>
              <a:buFontTx/>
              <a:buNone/>
            </a:pPr>
            <a:endParaRPr lang="de-DE" altLang="en-US" b="1">
              <a:effectLst>
                <a:outerShdw blurRad="38100" dist="38100" dir="2700000" algn="tl">
                  <a:srgbClr val="000000"/>
                </a:outerShdw>
              </a:effectLst>
            </a:endParaRPr>
          </a:p>
          <a:p>
            <a:pPr eaLnBrk="1" hangingPunct="1">
              <a:spcBef>
                <a:spcPts val="800"/>
              </a:spcBef>
              <a:buClrTx/>
              <a:buSzPct val="60000"/>
              <a:buFontTx/>
              <a:buNone/>
            </a:pPr>
            <a:endParaRPr lang="de-DE" altLang="en-US" b="1">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DA231BFB-8841-009C-68F6-C8A05A355E0A}"/>
              </a:ext>
            </a:extLst>
          </p:cNvPr>
          <p:cNvSpPr txBox="1">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10" name="Text Box 2">
            <a:extLst>
              <a:ext uri="{FF2B5EF4-FFF2-40B4-BE49-F238E27FC236}">
                <a16:creationId xmlns:a16="http://schemas.microsoft.com/office/drawing/2014/main" id="{56D77155-60A9-C225-72FC-C05BD7FD1010}"/>
              </a:ext>
            </a:extLst>
          </p:cNvPr>
          <p:cNvSpPr txBox="1">
            <a:spLocks noChangeArrowheads="1"/>
          </p:cNvSpPr>
          <p:nvPr/>
        </p:nvSpPr>
        <p:spPr bwMode="auto">
          <a:xfrm>
            <a:off x="152400" y="2133600"/>
            <a:ext cx="8763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43011" name="Picture 3">
            <a:extLst>
              <a:ext uri="{FF2B5EF4-FFF2-40B4-BE49-F238E27FC236}">
                <a16:creationId xmlns:a16="http://schemas.microsoft.com/office/drawing/2014/main" id="{06CB6FF7-5B69-0B2C-F158-DAF57C8AECB2}"/>
              </a:ext>
            </a:extLst>
          </p:cNvPr>
          <p:cNvPicPr>
            <a:picLocks noChangeAspect="1" noChangeArrowheads="1"/>
          </p:cNvPicPr>
          <p:nvPr/>
        </p:nvPicPr>
        <p:blipFill>
          <a:blip r:embed="rId3">
            <a:lum bright="24000" contrast="-54000"/>
            <a:extLst>
              <a:ext uri="{28A0092B-C50C-407E-A947-70E740481C1C}">
                <a14:useLocalDpi xmlns:a14="http://schemas.microsoft.com/office/drawing/2010/main" val="0"/>
              </a:ext>
            </a:extLst>
          </a:blip>
          <a:srcRect t="13339"/>
          <a:stretch>
            <a:fillRect/>
          </a:stretch>
        </p:blipFill>
        <p:spPr bwMode="auto">
          <a:xfrm>
            <a:off x="-228600" y="0"/>
            <a:ext cx="9372600" cy="6858000"/>
          </a:xfrm>
          <a:prstGeom prst="rect">
            <a:avLst/>
          </a:prstGeom>
          <a:noFill/>
          <a:ln>
            <a:noFill/>
          </a:ln>
          <a:effectLst/>
          <a:extLst>
            <a:ext uri="{909E8E84-426E-40DD-AFC4-6F175D3DCCD1}">
              <a14:hiddenFill xmlns:a14="http://schemas.microsoft.com/office/drawing/2010/main">
                <a:blipFill dpi="0" rotWithShape="0">
                  <a:blip>
                    <a:lum bright="24000" contrast="-54000"/>
                  </a:blip>
                  <a:srcRect t="13339"/>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2" name="Rectangle 4">
            <a:extLst>
              <a:ext uri="{FF2B5EF4-FFF2-40B4-BE49-F238E27FC236}">
                <a16:creationId xmlns:a16="http://schemas.microsoft.com/office/drawing/2014/main" id="{C5D4D565-DC90-4ED6-AF44-B1974F69456F}"/>
              </a:ext>
            </a:extLst>
          </p:cNvPr>
          <p:cNvSpPr>
            <a:spLocks noChangeArrowheads="1"/>
          </p:cNvSpPr>
          <p:nvPr/>
        </p:nvSpPr>
        <p:spPr bwMode="auto">
          <a:xfrm>
            <a:off x="755650" y="3933825"/>
            <a:ext cx="31242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a:solidFill>
                  <a:srgbClr val="622100"/>
                </a:solidFill>
              </a:rPr>
              <a:t>聖書にある</a:t>
            </a:r>
          </a:p>
          <a:p>
            <a:pPr algn="ctr" eaLnBrk="1" hangingPunct="1">
              <a:buClrTx/>
              <a:buFontTx/>
              <a:buNone/>
            </a:pPr>
            <a:r>
              <a:rPr lang="ja-JP" altLang="en-US">
                <a:solidFill>
                  <a:srgbClr val="622100"/>
                </a:solidFill>
              </a:rPr>
              <a:t>不変のもの</a:t>
            </a:r>
          </a:p>
          <a:p>
            <a:pPr algn="ctr" eaLnBrk="1" hangingPunct="1">
              <a:buClrTx/>
              <a:buFontTx/>
              <a:buNone/>
            </a:pPr>
            <a:r>
              <a:rPr lang="de-DE" altLang="en-US">
                <a:solidFill>
                  <a:srgbClr val="622100"/>
                </a:solidFill>
              </a:rPr>
              <a:t> </a:t>
            </a:r>
            <a:r>
              <a:rPr lang="de-DE" altLang="en-US" sz="2400">
                <a:solidFill>
                  <a:srgbClr val="622100"/>
                </a:solidFill>
              </a:rPr>
              <a:t>(</a:t>
            </a:r>
            <a:r>
              <a:rPr lang="ja-JP" altLang="en-US" sz="2400">
                <a:solidFill>
                  <a:srgbClr val="622100"/>
                </a:solidFill>
              </a:rPr>
              <a:t>使徒</a:t>
            </a:r>
            <a:r>
              <a:rPr lang="de-DE" altLang="en-US" sz="2400">
                <a:solidFill>
                  <a:srgbClr val="622100"/>
                </a:solidFill>
              </a:rPr>
              <a:t> 2:42,46-47)</a:t>
            </a:r>
          </a:p>
        </p:txBody>
      </p:sp>
      <p:sp>
        <p:nvSpPr>
          <p:cNvPr id="43013" name="Rectangle 5">
            <a:extLst>
              <a:ext uri="{FF2B5EF4-FFF2-40B4-BE49-F238E27FC236}">
                <a16:creationId xmlns:a16="http://schemas.microsoft.com/office/drawing/2014/main" id="{7486D45C-22B8-2C1E-7C3D-AF5B525260F5}"/>
              </a:ext>
            </a:extLst>
          </p:cNvPr>
          <p:cNvSpPr>
            <a:spLocks noChangeArrowheads="1"/>
          </p:cNvSpPr>
          <p:nvPr/>
        </p:nvSpPr>
        <p:spPr bwMode="auto">
          <a:xfrm>
            <a:off x="4932363" y="3716338"/>
            <a:ext cx="2971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a:solidFill>
                  <a:srgbClr val="622100"/>
                </a:solidFill>
              </a:rPr>
              <a:t>聖書にある原則</a:t>
            </a:r>
          </a:p>
        </p:txBody>
      </p:sp>
      <p:sp>
        <p:nvSpPr>
          <p:cNvPr id="43014" name="Rectangle 6">
            <a:extLst>
              <a:ext uri="{FF2B5EF4-FFF2-40B4-BE49-F238E27FC236}">
                <a16:creationId xmlns:a16="http://schemas.microsoft.com/office/drawing/2014/main" id="{9BAE9802-FB9E-72D2-0371-019E62CF2EBC}"/>
              </a:ext>
            </a:extLst>
          </p:cNvPr>
          <p:cNvSpPr>
            <a:spLocks noChangeArrowheads="1"/>
          </p:cNvSpPr>
          <p:nvPr/>
        </p:nvSpPr>
        <p:spPr bwMode="auto">
          <a:xfrm>
            <a:off x="3059113" y="1125538"/>
            <a:ext cx="2667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15" name="Text Box 7">
            <a:extLst>
              <a:ext uri="{FF2B5EF4-FFF2-40B4-BE49-F238E27FC236}">
                <a16:creationId xmlns:a16="http://schemas.microsoft.com/office/drawing/2014/main" id="{9A3AC174-813F-87B2-06F2-22485547DD05}"/>
              </a:ext>
            </a:extLst>
          </p:cNvPr>
          <p:cNvSpPr txBox="1">
            <a:spLocks noChangeArrowheads="1"/>
          </p:cNvSpPr>
          <p:nvPr/>
        </p:nvSpPr>
        <p:spPr bwMode="auto">
          <a:xfrm>
            <a:off x="2987675" y="1268413"/>
            <a:ext cx="28082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a:spcBef>
                <a:spcPts val="2000"/>
              </a:spcBef>
              <a:buClrTx/>
              <a:buFontTx/>
              <a:buNone/>
            </a:pPr>
            <a:r>
              <a:rPr lang="ja-JP" altLang="en-US">
                <a:solidFill>
                  <a:srgbClr val="800000"/>
                </a:solidFill>
              </a:rPr>
              <a:t>形式の柔軟性</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FC399C0E-8CF6-CBDE-BBE2-D9E3B1B80153}"/>
              </a:ext>
            </a:extLst>
          </p:cNvPr>
          <p:cNvSpPr txBox="1">
            <a:spLocks noChangeArrowheads="1"/>
          </p:cNvSpPr>
          <p:nvPr/>
        </p:nvSpPr>
        <p:spPr bwMode="auto">
          <a:xfrm>
            <a:off x="122238" y="2163763"/>
            <a:ext cx="8763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7170" name="Picture 2">
            <a:extLst>
              <a:ext uri="{FF2B5EF4-FFF2-40B4-BE49-F238E27FC236}">
                <a16:creationId xmlns:a16="http://schemas.microsoft.com/office/drawing/2014/main" id="{DC8A2BB6-241C-4D4C-156A-DB18DB171707}"/>
              </a:ext>
            </a:extLst>
          </p:cNvPr>
          <p:cNvPicPr>
            <a:picLocks noChangeAspect="1" noChangeArrowheads="1"/>
          </p:cNvPicPr>
          <p:nvPr/>
        </p:nvPicPr>
        <p:blipFill>
          <a:blip r:embed="rId3">
            <a:lum bright="18000" contrast="-54000"/>
            <a:extLst>
              <a:ext uri="{28A0092B-C50C-407E-A947-70E740481C1C}">
                <a14:useLocalDpi xmlns:a14="http://schemas.microsoft.com/office/drawing/2010/main" val="0"/>
              </a:ext>
            </a:extLst>
          </a:blip>
          <a:srcRect t="13339"/>
          <a:stretch>
            <a:fillRect/>
          </a:stretch>
        </p:blipFill>
        <p:spPr bwMode="auto">
          <a:xfrm>
            <a:off x="-288925" y="60325"/>
            <a:ext cx="9372600" cy="6858000"/>
          </a:xfrm>
          <a:prstGeom prst="rect">
            <a:avLst/>
          </a:prstGeom>
          <a:noFill/>
          <a:ln>
            <a:noFill/>
          </a:ln>
          <a:effectLst/>
          <a:extLst>
            <a:ext uri="{909E8E84-426E-40DD-AFC4-6F175D3DCCD1}">
              <a14:hiddenFill xmlns:a14="http://schemas.microsoft.com/office/drawing/2010/main">
                <a:blipFill dpi="0" rotWithShape="0">
                  <a:blip>
                    <a:lum bright="18000" contrast="-54000"/>
                  </a:blip>
                  <a:srcRect t="13339"/>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a:extLst>
              <a:ext uri="{FF2B5EF4-FFF2-40B4-BE49-F238E27FC236}">
                <a16:creationId xmlns:a16="http://schemas.microsoft.com/office/drawing/2014/main" id="{9D87FE09-E435-144E-6B83-CE5F8AB49931}"/>
              </a:ext>
            </a:extLst>
          </p:cNvPr>
          <p:cNvSpPr>
            <a:spLocks noChangeArrowheads="1"/>
          </p:cNvSpPr>
          <p:nvPr/>
        </p:nvSpPr>
        <p:spPr bwMode="auto">
          <a:xfrm>
            <a:off x="655638" y="3992563"/>
            <a:ext cx="31242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2400">
                <a:solidFill>
                  <a:srgbClr val="622100"/>
                </a:solidFill>
              </a:rPr>
              <a:t>聖書にある不変のもの</a:t>
            </a:r>
          </a:p>
          <a:p>
            <a:pPr algn="ctr" eaLnBrk="1" hangingPunct="1">
              <a:buClrTx/>
              <a:buFontTx/>
              <a:buNone/>
            </a:pPr>
            <a:r>
              <a:rPr lang="de-DE" altLang="en-US" sz="2400">
                <a:solidFill>
                  <a:srgbClr val="622100"/>
                </a:solidFill>
              </a:rPr>
              <a:t>(</a:t>
            </a:r>
            <a:r>
              <a:rPr lang="ja-JP" altLang="en-US" sz="2400">
                <a:solidFill>
                  <a:srgbClr val="622100"/>
                </a:solidFill>
              </a:rPr>
              <a:t>使徒</a:t>
            </a:r>
            <a:r>
              <a:rPr lang="de-DE" altLang="en-US" sz="2400">
                <a:solidFill>
                  <a:srgbClr val="622100"/>
                </a:solidFill>
              </a:rPr>
              <a:t>2:42,46-47)</a:t>
            </a:r>
          </a:p>
        </p:txBody>
      </p:sp>
      <p:sp>
        <p:nvSpPr>
          <p:cNvPr id="7172" name="Rectangle 4">
            <a:extLst>
              <a:ext uri="{FF2B5EF4-FFF2-40B4-BE49-F238E27FC236}">
                <a16:creationId xmlns:a16="http://schemas.microsoft.com/office/drawing/2014/main" id="{4394A35A-5269-FBE2-6486-617B3AC1AFE9}"/>
              </a:ext>
            </a:extLst>
          </p:cNvPr>
          <p:cNvSpPr>
            <a:spLocks noChangeArrowheads="1"/>
          </p:cNvSpPr>
          <p:nvPr/>
        </p:nvSpPr>
        <p:spPr bwMode="auto">
          <a:xfrm>
            <a:off x="4770438" y="3763963"/>
            <a:ext cx="2971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a:solidFill>
                  <a:srgbClr val="622100"/>
                </a:solidFill>
              </a:rPr>
              <a:t>聖書にある原則</a:t>
            </a:r>
          </a:p>
        </p:txBody>
      </p:sp>
      <p:sp>
        <p:nvSpPr>
          <p:cNvPr id="7173" name="Rectangle 5">
            <a:extLst>
              <a:ext uri="{FF2B5EF4-FFF2-40B4-BE49-F238E27FC236}">
                <a16:creationId xmlns:a16="http://schemas.microsoft.com/office/drawing/2014/main" id="{BCE09228-21F6-6D4D-CB98-5B2E00E2FEDB}"/>
              </a:ext>
            </a:extLst>
          </p:cNvPr>
          <p:cNvSpPr>
            <a:spLocks noChangeArrowheads="1"/>
          </p:cNvSpPr>
          <p:nvPr/>
        </p:nvSpPr>
        <p:spPr bwMode="auto">
          <a:xfrm>
            <a:off x="3208338" y="1011238"/>
            <a:ext cx="2667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a:solidFill>
                  <a:srgbClr val="622100"/>
                </a:solidFill>
              </a:rPr>
              <a:t>形式の自由</a:t>
            </a:r>
          </a:p>
        </p:txBody>
      </p:sp>
      <p:sp>
        <p:nvSpPr>
          <p:cNvPr id="7174" name="Rectangle 6">
            <a:extLst>
              <a:ext uri="{FF2B5EF4-FFF2-40B4-BE49-F238E27FC236}">
                <a16:creationId xmlns:a16="http://schemas.microsoft.com/office/drawing/2014/main" id="{858E8C69-5DBE-683A-1E43-39B9E1DAAF95}"/>
              </a:ext>
            </a:extLst>
          </p:cNvPr>
          <p:cNvSpPr>
            <a:spLocks noChangeArrowheads="1"/>
          </p:cNvSpPr>
          <p:nvPr/>
        </p:nvSpPr>
        <p:spPr bwMode="auto">
          <a:xfrm>
            <a:off x="3246438" y="5211763"/>
            <a:ext cx="2376487"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a:buClrTx/>
              <a:buFontTx/>
              <a:buNone/>
            </a:pPr>
            <a:r>
              <a:rPr lang="ja-JP" altLang="en-US">
                <a:solidFill>
                  <a:srgbClr val="000000"/>
                </a:solidFill>
              </a:rPr>
              <a:t>聖書</a:t>
            </a:r>
          </a:p>
        </p:txBody>
      </p:sp>
      <p:sp>
        <p:nvSpPr>
          <p:cNvPr id="7175" name="Rectangle 7">
            <a:extLst>
              <a:ext uri="{FF2B5EF4-FFF2-40B4-BE49-F238E27FC236}">
                <a16:creationId xmlns:a16="http://schemas.microsoft.com/office/drawing/2014/main" id="{F9B318DE-36CC-8CEA-A323-4DEAC19AECF0}"/>
              </a:ext>
            </a:extLst>
          </p:cNvPr>
          <p:cNvSpPr>
            <a:spLocks noChangeArrowheads="1"/>
          </p:cNvSpPr>
          <p:nvPr/>
        </p:nvSpPr>
        <p:spPr bwMode="auto">
          <a:xfrm>
            <a:off x="3709988" y="363538"/>
            <a:ext cx="9921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buClrTx/>
              <a:buFontTx/>
              <a:buNone/>
            </a:pPr>
            <a:r>
              <a:rPr lang="ja-JP" altLang="en-US">
                <a:solidFill>
                  <a:srgbClr val="000000"/>
                </a:solidFill>
              </a:rPr>
              <a:t>文化</a:t>
            </a:r>
          </a:p>
        </p:txBody>
      </p:sp>
      <p:sp>
        <p:nvSpPr>
          <p:cNvPr id="7176" name="Text Box 8">
            <a:extLst>
              <a:ext uri="{FF2B5EF4-FFF2-40B4-BE49-F238E27FC236}">
                <a16:creationId xmlns:a16="http://schemas.microsoft.com/office/drawing/2014/main" id="{6E246FC7-5CC4-9A13-6ED8-9FFBF267A26D}"/>
              </a:ext>
            </a:extLst>
          </p:cNvPr>
          <p:cNvSpPr txBox="1">
            <a:spLocks noChangeArrowheads="1"/>
          </p:cNvSpPr>
          <p:nvPr/>
        </p:nvSpPr>
        <p:spPr bwMode="auto">
          <a:xfrm>
            <a:off x="3513138" y="411163"/>
            <a:ext cx="20574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834CB4F1-C0AC-4CA6-E106-D6D359D42D50}"/>
              </a:ext>
            </a:extLst>
          </p:cNvPr>
          <p:cNvSpPr txBox="1">
            <a:spLocks noChangeArrowheads="1"/>
          </p:cNvSpPr>
          <p:nvPr/>
        </p:nvSpPr>
        <p:spPr bwMode="auto">
          <a:xfrm>
            <a:off x="228600" y="838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800"/>
              </a:spcBef>
              <a:buClrTx/>
              <a:buSzPct val="60000"/>
              <a:buFontTx/>
              <a:buNone/>
            </a:pPr>
            <a:r>
              <a:rPr lang="en-US" altLang="en-US">
                <a:effectLst>
                  <a:outerShdw blurRad="38100" dist="38100" dir="2700000" algn="tl">
                    <a:srgbClr val="000000"/>
                  </a:outerShdw>
                </a:effectLst>
              </a:rPr>
              <a:t>   </a:t>
            </a:r>
            <a:r>
              <a:rPr lang="ja-JP" altLang="en-US"/>
              <a:t>どうか、忍耐と励ましの神が、あなたがたを、キリスト・イエスにふさわしく、互いに同じ思いを持つようにしてくださいますように。それは、あなたがたが、心を一つにし、声を合わせて、私達の主イエス・キリストの父なる神を</a:t>
            </a:r>
          </a:p>
          <a:p>
            <a:pPr algn="ctr" eaLnBrk="1" hangingPunct="1">
              <a:spcBef>
                <a:spcPts val="800"/>
              </a:spcBef>
              <a:buClrTx/>
              <a:buSzPct val="60000"/>
              <a:buFontTx/>
              <a:buNone/>
            </a:pPr>
            <a:r>
              <a:rPr lang="ja-JP" altLang="en-US"/>
              <a:t>ほめたたえるためです。</a:t>
            </a:r>
          </a:p>
          <a:p>
            <a:pPr algn="ctr" eaLnBrk="1" hangingPunct="1">
              <a:spcBef>
                <a:spcPts val="600"/>
              </a:spcBef>
              <a:buClrTx/>
              <a:buSzPct val="60000"/>
              <a:buFontTx/>
              <a:buNone/>
            </a:pPr>
            <a:r>
              <a:rPr lang="en-US" altLang="en-US" sz="2400"/>
              <a:t>    (</a:t>
            </a:r>
            <a:r>
              <a:rPr lang="ja-JP" altLang="en-US" sz="2400"/>
              <a:t>ローマ </a:t>
            </a:r>
            <a:r>
              <a:rPr lang="en-US" altLang="en-US" sz="2400"/>
              <a:t>15:5-6)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B9AA9BB8-46F0-9ED8-20CC-9EB76A994B78}"/>
              </a:ext>
            </a:extLst>
          </p:cNvPr>
          <p:cNvSpPr txBox="1">
            <a:spLocks noChangeArrowheads="1"/>
          </p:cNvSpPr>
          <p:nvPr/>
        </p:nvSpPr>
        <p:spPr bwMode="auto">
          <a:xfrm>
            <a:off x="646113" y="1630363"/>
            <a:ext cx="7772400" cy="193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3000"/>
              </a:spcBef>
              <a:buClrTx/>
              <a:buFontTx/>
              <a:buNone/>
            </a:pPr>
            <a:r>
              <a:rPr lang="ja-JP" altLang="en-US" sz="4800">
                <a:solidFill>
                  <a:srgbClr val="FFFFCC"/>
                </a:solidFill>
              </a:rPr>
              <a:t>礼拝の聖書的原則</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8193" name="Text Box 1">
            <a:extLst>
              <a:ext uri="{FF2B5EF4-FFF2-40B4-BE49-F238E27FC236}">
                <a16:creationId xmlns:a16="http://schemas.microsoft.com/office/drawing/2014/main" id="{44BBD57B-0919-6F13-8794-29DBD245754A}"/>
              </a:ext>
            </a:extLst>
          </p:cNvPr>
          <p:cNvSpPr txBox="1">
            <a:spLocks noChangeArrowheads="1"/>
          </p:cNvSpPr>
          <p:nvPr/>
        </p:nvSpPr>
        <p:spPr bwMode="auto">
          <a:xfrm>
            <a:off x="0" y="1828800"/>
            <a:ext cx="9144000" cy="419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700"/>
              </a:spcBef>
              <a:buClrTx/>
              <a:buSzPct val="60000"/>
              <a:buFontTx/>
              <a:buNone/>
            </a:pPr>
            <a:r>
              <a:rPr lang="de-DE" altLang="en-US" sz="2800">
                <a:effectLst>
                  <a:outerShdw blurRad="38100" dist="38100" dir="2700000" algn="tl">
                    <a:srgbClr val="000000"/>
                  </a:outerShdw>
                </a:effectLst>
              </a:rPr>
              <a:t>   </a:t>
            </a:r>
          </a:p>
          <a:p>
            <a:pPr algn="ctr" eaLnBrk="1" hangingPunct="1">
              <a:spcBef>
                <a:spcPts val="700"/>
              </a:spcBef>
              <a:buClrTx/>
              <a:buSzPct val="60000"/>
              <a:buFontTx/>
              <a:buNone/>
            </a:pPr>
            <a:r>
              <a:rPr lang="ja-JP" altLang="en-US" sz="2800">
                <a:solidFill>
                  <a:srgbClr val="0070C0"/>
                </a:solidFill>
              </a:rPr>
              <a:t>彼らは</a:t>
            </a:r>
            <a:r>
              <a:rPr lang="ja-JP" altLang="en-US" sz="2800"/>
              <a:t>使徒たちの教えを堅く守り、交わりをし、パンを裂き、祈りをしていた。・・・</a:t>
            </a:r>
            <a:r>
              <a:rPr lang="ja-JP" altLang="en-US" sz="2800">
                <a:solidFill>
                  <a:srgbClr val="0070C0"/>
                </a:solidFill>
              </a:rPr>
              <a:t>そして毎日、心を一つにして宮に集まり、家でパンを裂き、喜びと真心をもって食事をともにし、</a:t>
            </a:r>
            <a:r>
              <a:rPr lang="ja-JP" altLang="en-US" sz="2800"/>
              <a:t>神を賛美し、</a:t>
            </a:r>
            <a:r>
              <a:rPr lang="ja-JP" altLang="en-US" sz="2800">
                <a:solidFill>
                  <a:srgbClr val="0070C0"/>
                </a:solidFill>
              </a:rPr>
              <a:t>すべての民に好意を持たれた。主も毎日救われる人々を仲間に加えてくださった。</a:t>
            </a:r>
          </a:p>
          <a:p>
            <a:pPr algn="ctr" eaLnBrk="1" hangingPunct="1">
              <a:spcBef>
                <a:spcPts val="700"/>
              </a:spcBef>
              <a:buClrTx/>
              <a:buSzPct val="60000"/>
              <a:buFontTx/>
              <a:buNone/>
            </a:pPr>
            <a:endParaRPr lang="de-DE" altLang="en-US" sz="2800">
              <a:solidFill>
                <a:srgbClr val="3366FF"/>
              </a:solidFill>
              <a:effectLst>
                <a:outerShdw blurRad="38100" dist="38100" dir="2700000" algn="tl">
                  <a:srgbClr val="000000"/>
                </a:outerShdw>
              </a:effectLst>
            </a:endParaRPr>
          </a:p>
          <a:p>
            <a:pPr eaLnBrk="1" hangingPunct="1">
              <a:spcBef>
                <a:spcPts val="700"/>
              </a:spcBef>
              <a:buClrTx/>
              <a:buSzPct val="60000"/>
              <a:buFontTx/>
              <a:buNone/>
            </a:pPr>
            <a:endParaRPr lang="de-DE" altLang="en-US" sz="2800">
              <a:solidFill>
                <a:srgbClr val="3366FF"/>
              </a:solidFill>
              <a:effectLst>
                <a:outerShdw blurRad="38100" dist="38100" dir="2700000" algn="tl">
                  <a:srgbClr val="000000"/>
                </a:outerShdw>
              </a:effectLst>
            </a:endParaRPr>
          </a:p>
        </p:txBody>
      </p:sp>
      <p:sp>
        <p:nvSpPr>
          <p:cNvPr id="8194" name="Rectangle 2">
            <a:extLst>
              <a:ext uri="{FF2B5EF4-FFF2-40B4-BE49-F238E27FC236}">
                <a16:creationId xmlns:a16="http://schemas.microsoft.com/office/drawing/2014/main" id="{2D47220D-44F6-3959-7965-34A86CAA4EF5}"/>
              </a:ext>
            </a:extLst>
          </p:cNvPr>
          <p:cNvSpPr>
            <a:spLocks noChangeArrowheads="1"/>
          </p:cNvSpPr>
          <p:nvPr/>
        </p:nvSpPr>
        <p:spPr bwMode="auto">
          <a:xfrm>
            <a:off x="684213" y="288925"/>
            <a:ext cx="7775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000">
                <a:solidFill>
                  <a:srgbClr val="FFFFCC"/>
                </a:solidFill>
              </a:rPr>
              <a:t>聖書にある不変のもの</a:t>
            </a:r>
            <a:br>
              <a:rPr lang="de-DE" altLang="en-US" sz="4000">
                <a:solidFill>
                  <a:srgbClr val="FFFFCC"/>
                </a:solidFill>
              </a:rPr>
            </a:br>
            <a:r>
              <a:rPr lang="de-DE" altLang="en-US" sz="2800">
                <a:solidFill>
                  <a:srgbClr val="FFFFCC"/>
                </a:solidFill>
              </a:rPr>
              <a:t>(</a:t>
            </a:r>
            <a:r>
              <a:rPr lang="ja-JP" altLang="en-US" sz="2800">
                <a:solidFill>
                  <a:srgbClr val="FFFFCC"/>
                </a:solidFill>
              </a:rPr>
              <a:t>使徒</a:t>
            </a:r>
            <a:r>
              <a:rPr lang="de-DE" altLang="en-US" sz="2800">
                <a:solidFill>
                  <a:srgbClr val="FFFFCC"/>
                </a:solidFill>
              </a:rPr>
              <a:t> 2:42,46-47)</a:t>
            </a:r>
            <a:r>
              <a:rPr lang="de-DE" altLang="en-US" sz="4000">
                <a:solidFill>
                  <a:srgbClr val="FFFFCC"/>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E26C5928-F616-223E-D1EF-526D25A0C16B}"/>
              </a:ext>
            </a:extLst>
          </p:cNvPr>
          <p:cNvSpPr txBox="1">
            <a:spLocks noChangeArrowheads="1"/>
          </p:cNvSpPr>
          <p:nvPr/>
        </p:nvSpPr>
        <p:spPr bwMode="auto">
          <a:xfrm>
            <a:off x="0" y="1828800"/>
            <a:ext cx="9144000"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400"/>
              </a:spcBef>
              <a:buClrTx/>
              <a:buSzPct val="60000"/>
              <a:buFontTx/>
              <a:buNone/>
            </a:pPr>
            <a:endParaRPr lang="de-DE" altLang="en-US" sz="1600">
              <a:effectLst>
                <a:outerShdw blurRad="38100" dist="38100" dir="2700000" algn="tl">
                  <a:srgbClr val="000000"/>
                </a:outerShdw>
              </a:effectLst>
            </a:endParaRPr>
          </a:p>
          <a:p>
            <a:pPr algn="ctr" eaLnBrk="1" hangingPunct="1">
              <a:spcBef>
                <a:spcPts val="900"/>
              </a:spcBef>
              <a:buClrTx/>
              <a:buSzPct val="60000"/>
              <a:buFontTx/>
              <a:buNone/>
            </a:pPr>
            <a:r>
              <a:rPr lang="ja-JP" altLang="en-US" sz="3600"/>
              <a:t>使徒の教え</a:t>
            </a:r>
          </a:p>
          <a:p>
            <a:pPr algn="ctr" eaLnBrk="1" hangingPunct="1">
              <a:spcBef>
                <a:spcPts val="900"/>
              </a:spcBef>
              <a:buClrTx/>
              <a:buSzPct val="60000"/>
              <a:buFontTx/>
              <a:buNone/>
            </a:pPr>
            <a:r>
              <a:rPr lang="ja-JP" altLang="en-US" sz="3600"/>
              <a:t>交わり</a:t>
            </a:r>
          </a:p>
          <a:p>
            <a:pPr algn="ctr" eaLnBrk="1" hangingPunct="1">
              <a:spcBef>
                <a:spcPts val="900"/>
              </a:spcBef>
              <a:buClrTx/>
              <a:buSzPct val="60000"/>
              <a:buFontTx/>
              <a:buNone/>
            </a:pPr>
            <a:r>
              <a:rPr lang="ja-JP" altLang="en-US" sz="3600"/>
              <a:t>パンを裂く</a:t>
            </a:r>
          </a:p>
          <a:p>
            <a:pPr algn="ctr" eaLnBrk="1" hangingPunct="1">
              <a:spcBef>
                <a:spcPts val="900"/>
              </a:spcBef>
              <a:buClrTx/>
              <a:buSzPct val="60000"/>
              <a:buFontTx/>
              <a:buNone/>
            </a:pPr>
            <a:r>
              <a:rPr lang="ja-JP" altLang="en-US" sz="3600"/>
              <a:t>祈り</a:t>
            </a:r>
          </a:p>
          <a:p>
            <a:pPr algn="ctr" eaLnBrk="1" hangingPunct="1">
              <a:spcBef>
                <a:spcPts val="900"/>
              </a:spcBef>
              <a:buClrTx/>
              <a:buSzPct val="60000"/>
              <a:buFontTx/>
              <a:buNone/>
            </a:pPr>
            <a:r>
              <a:rPr lang="ja-JP" altLang="en-US" sz="3600"/>
              <a:t>神を賛美</a:t>
            </a:r>
          </a:p>
          <a:p>
            <a:pPr eaLnBrk="1" hangingPunct="1">
              <a:spcBef>
                <a:spcPts val="900"/>
              </a:spcBef>
              <a:buClrTx/>
              <a:buSzPct val="60000"/>
              <a:buFontTx/>
              <a:buNone/>
            </a:pPr>
            <a:endParaRPr lang="en-GB" altLang="en-US" sz="3600">
              <a:effectLst>
                <a:outerShdw blurRad="38100" dist="38100" dir="2700000" algn="tl">
                  <a:srgbClr val="000000"/>
                </a:outerShdw>
              </a:effectLst>
            </a:endParaRPr>
          </a:p>
        </p:txBody>
      </p:sp>
      <p:sp>
        <p:nvSpPr>
          <p:cNvPr id="9218" name="Rectangle 2">
            <a:extLst>
              <a:ext uri="{FF2B5EF4-FFF2-40B4-BE49-F238E27FC236}">
                <a16:creationId xmlns:a16="http://schemas.microsoft.com/office/drawing/2014/main" id="{C85F6893-6C1B-23F5-4E78-EC689EDF9D70}"/>
              </a:ext>
            </a:extLst>
          </p:cNvPr>
          <p:cNvSpPr>
            <a:spLocks noChangeArrowheads="1"/>
          </p:cNvSpPr>
          <p:nvPr/>
        </p:nvSpPr>
        <p:spPr bwMode="auto">
          <a:xfrm>
            <a:off x="684213" y="288925"/>
            <a:ext cx="7775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000">
                <a:solidFill>
                  <a:srgbClr val="FFFFCC"/>
                </a:solidFill>
              </a:rPr>
              <a:t>聖書にある不変のもの</a:t>
            </a:r>
            <a:br>
              <a:rPr lang="de-DE" altLang="en-US" sz="4000">
                <a:solidFill>
                  <a:srgbClr val="FFFFCC"/>
                </a:solidFill>
              </a:rPr>
            </a:br>
            <a:r>
              <a:rPr lang="de-DE" altLang="en-US" sz="2800">
                <a:solidFill>
                  <a:srgbClr val="FFFFCC"/>
                </a:solidFill>
              </a:rPr>
              <a:t>(</a:t>
            </a:r>
            <a:r>
              <a:rPr lang="ja-JP" altLang="en-US" sz="2800">
                <a:solidFill>
                  <a:srgbClr val="FFFFCC"/>
                </a:solidFill>
              </a:rPr>
              <a:t>使徒</a:t>
            </a:r>
            <a:r>
              <a:rPr lang="de-DE" altLang="en-US" sz="2800">
                <a:solidFill>
                  <a:srgbClr val="FFFFCC"/>
                </a:solidFill>
              </a:rPr>
              <a:t> 2:42,46-47)</a:t>
            </a:r>
            <a:r>
              <a:rPr lang="de-DE" altLang="en-US" sz="4000">
                <a:solidFill>
                  <a:srgbClr val="FFFFCC"/>
                </a:solidFill>
                <a:effectLst>
                  <a:outerShdw blurRad="38100" dist="38100" dir="2700000" algn="tl">
                    <a:srgbClr val="000000"/>
                  </a:outerShdw>
                </a:effectLst>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2AD56542-1A75-4BC1-9739-E85A2116F1A6}"/>
              </a:ext>
            </a:extLst>
          </p:cNvPr>
          <p:cNvSpPr txBox="1">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2" name="Text Box 2">
            <a:extLst>
              <a:ext uri="{FF2B5EF4-FFF2-40B4-BE49-F238E27FC236}">
                <a16:creationId xmlns:a16="http://schemas.microsoft.com/office/drawing/2014/main" id="{F392668B-2CA5-1413-53AC-8104076EB391}"/>
              </a:ext>
            </a:extLst>
          </p:cNvPr>
          <p:cNvSpPr txBox="1">
            <a:spLocks noChangeArrowheads="1"/>
          </p:cNvSpPr>
          <p:nvPr/>
        </p:nvSpPr>
        <p:spPr bwMode="auto">
          <a:xfrm>
            <a:off x="152400" y="2133600"/>
            <a:ext cx="8763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0243" name="Picture 3">
            <a:extLst>
              <a:ext uri="{FF2B5EF4-FFF2-40B4-BE49-F238E27FC236}">
                <a16:creationId xmlns:a16="http://schemas.microsoft.com/office/drawing/2014/main" id="{47501006-CC88-E34E-3B81-400361DD266B}"/>
              </a:ext>
            </a:extLst>
          </p:cNvPr>
          <p:cNvPicPr>
            <a:picLocks noChangeAspect="1" noChangeArrowheads="1"/>
          </p:cNvPicPr>
          <p:nvPr/>
        </p:nvPicPr>
        <p:blipFill>
          <a:blip r:embed="rId3">
            <a:lum bright="36000" contrast="-54000"/>
            <a:extLst>
              <a:ext uri="{28A0092B-C50C-407E-A947-70E740481C1C}">
                <a14:useLocalDpi xmlns:a14="http://schemas.microsoft.com/office/drawing/2010/main" val="0"/>
              </a:ext>
            </a:extLst>
          </a:blip>
          <a:srcRect t="13339"/>
          <a:stretch>
            <a:fillRect/>
          </a:stretch>
        </p:blipFill>
        <p:spPr bwMode="auto">
          <a:xfrm>
            <a:off x="-228600" y="0"/>
            <a:ext cx="9372600" cy="6858000"/>
          </a:xfrm>
          <a:prstGeom prst="rect">
            <a:avLst/>
          </a:prstGeom>
          <a:noFill/>
          <a:ln>
            <a:noFill/>
          </a:ln>
          <a:effectLst/>
          <a:extLst>
            <a:ext uri="{909E8E84-426E-40DD-AFC4-6F175D3DCCD1}">
              <a14:hiddenFill xmlns:a14="http://schemas.microsoft.com/office/drawing/2010/main">
                <a:blipFill dpi="0" rotWithShape="0">
                  <a:blip>
                    <a:lum bright="36000" contrast="-54000"/>
                  </a:blip>
                  <a:srcRect t="13339"/>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4">
            <a:extLst>
              <a:ext uri="{FF2B5EF4-FFF2-40B4-BE49-F238E27FC236}">
                <a16:creationId xmlns:a16="http://schemas.microsoft.com/office/drawing/2014/main" id="{0DF210ED-DE45-6B78-BF1D-05B90AA3F850}"/>
              </a:ext>
            </a:extLst>
          </p:cNvPr>
          <p:cNvSpPr>
            <a:spLocks noChangeArrowheads="1"/>
          </p:cNvSpPr>
          <p:nvPr/>
        </p:nvSpPr>
        <p:spPr bwMode="auto">
          <a:xfrm>
            <a:off x="685800" y="3962400"/>
            <a:ext cx="31242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a:solidFill>
                  <a:srgbClr val="622100"/>
                </a:solidFill>
              </a:rPr>
              <a:t>聖書にある</a:t>
            </a:r>
          </a:p>
          <a:p>
            <a:pPr algn="ctr" eaLnBrk="1" hangingPunct="1">
              <a:buClrTx/>
              <a:buFontTx/>
              <a:buNone/>
            </a:pPr>
            <a:r>
              <a:rPr lang="ja-JP" altLang="en-US">
                <a:solidFill>
                  <a:srgbClr val="622100"/>
                </a:solidFill>
              </a:rPr>
              <a:t>不変のもの</a:t>
            </a:r>
          </a:p>
          <a:p>
            <a:pPr algn="ctr" eaLnBrk="1" hangingPunct="1">
              <a:buClrTx/>
              <a:buFontTx/>
              <a:buNone/>
            </a:pPr>
            <a:r>
              <a:rPr lang="ja-JP" altLang="en-US" sz="2400">
                <a:solidFill>
                  <a:srgbClr val="622100"/>
                </a:solidFill>
              </a:rPr>
              <a:t>（使徒</a:t>
            </a:r>
            <a:r>
              <a:rPr lang="de-DE" altLang="en-US" sz="2400">
                <a:solidFill>
                  <a:srgbClr val="622100"/>
                </a:solidFill>
              </a:rPr>
              <a:t>2:42,46-47)</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additive="repl">
                                        <p:cTn id="6" dur="1" fill="hold">
                                          <p:stCondLst>
                                            <p:cond delay="0"/>
                                          </p:stCondLst>
                                        </p:cTn>
                                        <p:tgtEl>
                                          <p:spTgt spid="10244"/>
                                        </p:tgtEl>
                                        <p:attrNameLst>
                                          <p:attrName>style.visibility</p:attrName>
                                        </p:attrNameLst>
                                      </p:cBhvr>
                                      <p:to>
                                        <p:strVal val="visible"/>
                                      </p:to>
                                    </p:set>
                                    <p:anim calcmode="lin" valueType="num">
                                      <p:cBhvr additive="repl">
                                        <p:cTn id="7" dur="500" fill="hold"/>
                                        <p:tgtEl>
                                          <p:spTgt spid="10244"/>
                                        </p:tgtEl>
                                        <p:attrNameLst>
                                          <p:attrName>ppt_w</p:attrName>
                                        </p:attrNameLst>
                                      </p:cBhvr>
                                      <p:tavLst>
                                        <p:tav tm="100000">
                                          <p:val>
                                            <p:fltVal val="0"/>
                                          </p:val>
                                        </p:tav>
                                        <p:tav>
                                          <p:val>
                                            <p:strVal val="#ppt_w"/>
                                          </p:val>
                                        </p:tav>
                                      </p:tavLst>
                                    </p:anim>
                                    <p:anim calcmode="lin" valueType="num">
                                      <p:cBhvr additive="repl">
                                        <p:cTn id="8" dur="500" fill="hold"/>
                                        <p:tgtEl>
                                          <p:spTgt spid="10244"/>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F50ED302-514E-D5F9-C9F3-54B00BAC5666}"/>
              </a:ext>
            </a:extLst>
          </p:cNvPr>
          <p:cNvSpPr txBox="1">
            <a:spLocks noChangeArrowheads="1"/>
          </p:cNvSpPr>
          <p:nvPr/>
        </p:nvSpPr>
        <p:spPr bwMode="auto">
          <a:xfrm>
            <a:off x="0" y="1828800"/>
            <a:ext cx="9144000" cy="497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spcBef>
                <a:spcPts val="400"/>
              </a:spcBef>
              <a:buClrTx/>
              <a:buSzPct val="60000"/>
              <a:buFontTx/>
              <a:buNone/>
            </a:pPr>
            <a:endParaRPr lang="de-DE" altLang="en-US" sz="1600">
              <a:effectLst>
                <a:outerShdw blurRad="38100" dist="38100" dir="2700000" algn="tl">
                  <a:srgbClr val="000000"/>
                </a:outerShdw>
              </a:effectLst>
            </a:endParaRPr>
          </a:p>
          <a:p>
            <a:pPr algn="ctr" eaLnBrk="1" hangingPunct="1">
              <a:spcBef>
                <a:spcPts val="900"/>
              </a:spcBef>
              <a:buClrTx/>
              <a:buSzPct val="60000"/>
              <a:buFontTx/>
              <a:buNone/>
            </a:pPr>
            <a:r>
              <a:rPr lang="ja-JP" altLang="en-US" sz="3600"/>
              <a:t>神の御言葉</a:t>
            </a:r>
          </a:p>
          <a:p>
            <a:pPr algn="ctr" eaLnBrk="1" hangingPunct="1">
              <a:spcBef>
                <a:spcPts val="900"/>
              </a:spcBef>
              <a:buClrTx/>
              <a:buSzPct val="60000"/>
              <a:buFontTx/>
              <a:buNone/>
            </a:pPr>
            <a:r>
              <a:rPr lang="ja-JP" altLang="en-US" sz="3600"/>
              <a:t>交わり</a:t>
            </a:r>
          </a:p>
          <a:p>
            <a:pPr algn="ctr" eaLnBrk="1" hangingPunct="1">
              <a:spcBef>
                <a:spcPts val="900"/>
              </a:spcBef>
              <a:buClrTx/>
              <a:buSzPct val="60000"/>
              <a:buFontTx/>
              <a:buNone/>
            </a:pPr>
            <a:r>
              <a:rPr lang="ja-JP" altLang="en-US" sz="3600"/>
              <a:t>主の聖餐</a:t>
            </a:r>
          </a:p>
          <a:p>
            <a:pPr algn="ctr" eaLnBrk="1" hangingPunct="1">
              <a:spcBef>
                <a:spcPts val="900"/>
              </a:spcBef>
              <a:buClrTx/>
              <a:buSzPct val="60000"/>
              <a:buFontTx/>
              <a:buNone/>
            </a:pPr>
            <a:r>
              <a:rPr lang="ja-JP" altLang="en-US" sz="3600"/>
              <a:t>祈り</a:t>
            </a:r>
          </a:p>
          <a:p>
            <a:pPr algn="ctr" eaLnBrk="1" hangingPunct="1">
              <a:spcBef>
                <a:spcPts val="900"/>
              </a:spcBef>
              <a:buClrTx/>
              <a:buSzPct val="60000"/>
              <a:buFontTx/>
              <a:buNone/>
            </a:pPr>
            <a:r>
              <a:rPr lang="ja-JP" altLang="en-US" sz="3600"/>
              <a:t>賛美</a:t>
            </a:r>
          </a:p>
          <a:p>
            <a:pPr algn="ctr" eaLnBrk="1" hangingPunct="1">
              <a:spcBef>
                <a:spcPts val="900"/>
              </a:spcBef>
              <a:buClrTx/>
              <a:buSzPct val="60000"/>
              <a:buFontTx/>
              <a:buNone/>
            </a:pPr>
            <a:endParaRPr lang="de-DE" altLang="en-US" sz="3600">
              <a:effectLst>
                <a:outerShdw blurRad="38100" dist="38100" dir="2700000" algn="tl">
                  <a:srgbClr val="000000"/>
                </a:outerShdw>
              </a:effectLst>
            </a:endParaRPr>
          </a:p>
          <a:p>
            <a:pPr eaLnBrk="1" hangingPunct="1">
              <a:spcBef>
                <a:spcPts val="900"/>
              </a:spcBef>
              <a:buClrTx/>
              <a:buSzPct val="60000"/>
              <a:buFontTx/>
              <a:buNone/>
            </a:pPr>
            <a:endParaRPr lang="de-DE" altLang="en-US" sz="3600">
              <a:effectLst>
                <a:outerShdw blurRad="38100" dist="38100" dir="2700000" algn="tl">
                  <a:srgbClr val="000000"/>
                </a:outerShdw>
              </a:effectLst>
            </a:endParaRPr>
          </a:p>
        </p:txBody>
      </p:sp>
      <p:sp>
        <p:nvSpPr>
          <p:cNvPr id="11266" name="Rectangle 2">
            <a:extLst>
              <a:ext uri="{FF2B5EF4-FFF2-40B4-BE49-F238E27FC236}">
                <a16:creationId xmlns:a16="http://schemas.microsoft.com/office/drawing/2014/main" id="{EE848D13-E9D7-1FAA-188A-60CA5FE89627}"/>
              </a:ext>
            </a:extLst>
          </p:cNvPr>
          <p:cNvSpPr>
            <a:spLocks noChangeArrowheads="1"/>
          </p:cNvSpPr>
          <p:nvPr/>
        </p:nvSpPr>
        <p:spPr bwMode="auto">
          <a:xfrm>
            <a:off x="684213" y="476250"/>
            <a:ext cx="7775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sz="4000">
                <a:solidFill>
                  <a:srgbClr val="FFFFCC"/>
                </a:solidFill>
              </a:rPr>
              <a:t>聖書にある不変のもの</a:t>
            </a:r>
            <a:br>
              <a:rPr lang="de-DE" altLang="en-US" sz="4000">
                <a:solidFill>
                  <a:srgbClr val="FFFFCC"/>
                </a:solidFill>
              </a:rPr>
            </a:br>
            <a:r>
              <a:rPr lang="de-DE" altLang="en-US" sz="2800">
                <a:solidFill>
                  <a:srgbClr val="FFFFCC"/>
                </a:solidFill>
              </a:rPr>
              <a:t>(</a:t>
            </a:r>
            <a:r>
              <a:rPr lang="ja-JP" altLang="en-US" sz="2800">
                <a:solidFill>
                  <a:srgbClr val="FFFFCC"/>
                </a:solidFill>
              </a:rPr>
              <a:t>使徒</a:t>
            </a:r>
            <a:r>
              <a:rPr lang="de-DE" altLang="en-US" sz="2800">
                <a:solidFill>
                  <a:srgbClr val="FFFFCC"/>
                </a:solidFill>
              </a:rPr>
              <a:t> 2:42,46-47)</a:t>
            </a:r>
            <a:r>
              <a:rPr lang="de-DE" altLang="en-US" sz="4000">
                <a:solidFill>
                  <a:srgbClr val="FFFFCC"/>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00000"/>
            </a:gs>
            <a:gs pos="100000">
              <a:srgbClr val="CC0000"/>
            </a:gs>
          </a:gsLst>
          <a:lin ang="5400000" scaled="1"/>
        </a:gradFill>
        <a:effectLst/>
      </p:bgPr>
    </p:bg>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CAAD698D-C522-1E8B-51CE-D7D952862B1D}"/>
              </a:ext>
            </a:extLst>
          </p:cNvPr>
          <p:cNvSpPr txBox="1">
            <a:spLocks noChangeArrowheads="1"/>
          </p:cNvSpPr>
          <p:nvPr/>
        </p:nvSpPr>
        <p:spPr bwMode="auto">
          <a:xfrm>
            <a:off x="152400" y="2133600"/>
            <a:ext cx="8763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2290" name="Picture 2">
            <a:extLst>
              <a:ext uri="{FF2B5EF4-FFF2-40B4-BE49-F238E27FC236}">
                <a16:creationId xmlns:a16="http://schemas.microsoft.com/office/drawing/2014/main" id="{3ABB80A0-FB8F-2739-51DB-B0114DBD88E3}"/>
              </a:ext>
            </a:extLst>
          </p:cNvPr>
          <p:cNvPicPr>
            <a:picLocks noChangeAspect="1" noChangeArrowheads="1"/>
          </p:cNvPicPr>
          <p:nvPr/>
        </p:nvPicPr>
        <p:blipFill>
          <a:blip r:embed="rId3">
            <a:lum bright="18000" contrast="-54000"/>
            <a:extLst>
              <a:ext uri="{28A0092B-C50C-407E-A947-70E740481C1C}">
                <a14:useLocalDpi xmlns:a14="http://schemas.microsoft.com/office/drawing/2010/main" val="0"/>
              </a:ext>
            </a:extLst>
          </a:blip>
          <a:srcRect t="13339"/>
          <a:stretch>
            <a:fillRect/>
          </a:stretch>
        </p:blipFill>
        <p:spPr bwMode="auto">
          <a:xfrm>
            <a:off x="-228600" y="0"/>
            <a:ext cx="9372600" cy="6858000"/>
          </a:xfrm>
          <a:prstGeom prst="rect">
            <a:avLst/>
          </a:prstGeom>
          <a:noFill/>
          <a:ln>
            <a:noFill/>
          </a:ln>
          <a:effectLst/>
          <a:extLst>
            <a:ext uri="{909E8E84-426E-40DD-AFC4-6F175D3DCCD1}">
              <a14:hiddenFill xmlns:a14="http://schemas.microsoft.com/office/drawing/2010/main">
                <a:blipFill dpi="0" rotWithShape="0">
                  <a:blip>
                    <a:lum bright="18000" contrast="-54000"/>
                  </a:blip>
                  <a:srcRect t="13339"/>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a:extLst>
              <a:ext uri="{FF2B5EF4-FFF2-40B4-BE49-F238E27FC236}">
                <a16:creationId xmlns:a16="http://schemas.microsoft.com/office/drawing/2014/main" id="{292DEAF3-CC92-0F14-3DAC-1A2128657F9C}"/>
              </a:ext>
            </a:extLst>
          </p:cNvPr>
          <p:cNvSpPr>
            <a:spLocks noChangeArrowheads="1"/>
          </p:cNvSpPr>
          <p:nvPr/>
        </p:nvSpPr>
        <p:spPr bwMode="auto">
          <a:xfrm>
            <a:off x="685800" y="3962400"/>
            <a:ext cx="31242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a:solidFill>
                  <a:srgbClr val="622100"/>
                </a:solidFill>
              </a:rPr>
              <a:t>聖書にある</a:t>
            </a:r>
          </a:p>
          <a:p>
            <a:pPr algn="ctr" eaLnBrk="1" hangingPunct="1">
              <a:buClrTx/>
              <a:buFontTx/>
              <a:buNone/>
            </a:pPr>
            <a:r>
              <a:rPr lang="ja-JP" altLang="en-US">
                <a:solidFill>
                  <a:srgbClr val="622100"/>
                </a:solidFill>
              </a:rPr>
              <a:t>不変のもの</a:t>
            </a:r>
          </a:p>
          <a:p>
            <a:pPr algn="ctr" eaLnBrk="1" hangingPunct="1">
              <a:buClrTx/>
              <a:buFontTx/>
              <a:buNone/>
            </a:pPr>
            <a:r>
              <a:rPr lang="de-DE" altLang="en-US">
                <a:solidFill>
                  <a:srgbClr val="622100"/>
                </a:solidFill>
              </a:rPr>
              <a:t> </a:t>
            </a:r>
            <a:r>
              <a:rPr lang="de-DE" altLang="en-US" sz="2400">
                <a:solidFill>
                  <a:srgbClr val="622100"/>
                </a:solidFill>
              </a:rPr>
              <a:t>(</a:t>
            </a:r>
            <a:r>
              <a:rPr lang="ja-JP" altLang="en-US" sz="2400">
                <a:solidFill>
                  <a:srgbClr val="622100"/>
                </a:solidFill>
              </a:rPr>
              <a:t>使徒</a:t>
            </a:r>
            <a:r>
              <a:rPr lang="de-DE" altLang="en-US" sz="2400">
                <a:solidFill>
                  <a:srgbClr val="622100"/>
                </a:solidFill>
              </a:rPr>
              <a:t> 2:42,46-47)</a:t>
            </a:r>
          </a:p>
        </p:txBody>
      </p:sp>
      <p:sp>
        <p:nvSpPr>
          <p:cNvPr id="12292" name="Rectangle 4">
            <a:extLst>
              <a:ext uri="{FF2B5EF4-FFF2-40B4-BE49-F238E27FC236}">
                <a16:creationId xmlns:a16="http://schemas.microsoft.com/office/drawing/2014/main" id="{26CC6F0F-3AE5-9B0F-90F6-F7A055AA7CB1}"/>
              </a:ext>
            </a:extLst>
          </p:cNvPr>
          <p:cNvSpPr>
            <a:spLocks noChangeArrowheads="1"/>
          </p:cNvSpPr>
          <p:nvPr/>
        </p:nvSpPr>
        <p:spPr bwMode="auto">
          <a:xfrm>
            <a:off x="4800600" y="3733800"/>
            <a:ext cx="2971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3" name="Rectangle 5">
            <a:extLst>
              <a:ext uri="{FF2B5EF4-FFF2-40B4-BE49-F238E27FC236}">
                <a16:creationId xmlns:a16="http://schemas.microsoft.com/office/drawing/2014/main" id="{51E2FE15-D4E4-CCBD-B500-5A6D60257314}"/>
              </a:ext>
            </a:extLst>
          </p:cNvPr>
          <p:cNvSpPr>
            <a:spLocks noChangeArrowheads="1"/>
          </p:cNvSpPr>
          <p:nvPr/>
        </p:nvSpPr>
        <p:spPr bwMode="auto">
          <a:xfrm>
            <a:off x="3238500" y="981075"/>
            <a:ext cx="2667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eaLnBrk="1" hangingPunct="1">
              <a:buClrTx/>
              <a:buFontTx/>
              <a:buNone/>
            </a:pPr>
            <a:r>
              <a:rPr lang="ja-JP" altLang="en-US">
                <a:solidFill>
                  <a:srgbClr val="622100"/>
                </a:solidFill>
              </a:rPr>
              <a:t>形式の自由</a:t>
            </a:r>
          </a:p>
        </p:txBody>
      </p:sp>
      <p:sp>
        <p:nvSpPr>
          <p:cNvPr id="12294" name="Rectangle 6">
            <a:extLst>
              <a:ext uri="{FF2B5EF4-FFF2-40B4-BE49-F238E27FC236}">
                <a16:creationId xmlns:a16="http://schemas.microsoft.com/office/drawing/2014/main" id="{73B137DC-468B-36AB-8757-1AF7D41DAD41}"/>
              </a:ext>
            </a:extLst>
          </p:cNvPr>
          <p:cNvSpPr>
            <a:spLocks noChangeArrowheads="1"/>
          </p:cNvSpPr>
          <p:nvPr/>
        </p:nvSpPr>
        <p:spPr bwMode="auto">
          <a:xfrm>
            <a:off x="3276600" y="5181600"/>
            <a:ext cx="2376488"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lgn="ctr">
              <a:buClrTx/>
              <a:buFontTx/>
              <a:buNone/>
            </a:pPr>
            <a:r>
              <a:rPr lang="ja-JP" altLang="en-US"/>
              <a:t>聖書</a:t>
            </a:r>
          </a:p>
        </p:txBody>
      </p:sp>
      <p:sp>
        <p:nvSpPr>
          <p:cNvPr id="12295" name="Rectangle 7">
            <a:extLst>
              <a:ext uri="{FF2B5EF4-FFF2-40B4-BE49-F238E27FC236}">
                <a16:creationId xmlns:a16="http://schemas.microsoft.com/office/drawing/2014/main" id="{8105CA94-3B74-6CF5-EE2B-F3A235B311E3}"/>
              </a:ext>
            </a:extLst>
          </p:cNvPr>
          <p:cNvSpPr>
            <a:spLocks noChangeArrowheads="1"/>
          </p:cNvSpPr>
          <p:nvPr/>
        </p:nvSpPr>
        <p:spPr bwMode="auto">
          <a:xfrm>
            <a:off x="3740150" y="333375"/>
            <a:ext cx="9921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Maiandra GD" panose="020E0502030308020204" pitchFamily="34" charset="0"/>
                <a:ea typeface="ＭＳ Ｐゴシック" panose="020B0600070205080204" pitchFamily="34" charset="-128"/>
              </a:defRPr>
            </a:lvl9pPr>
          </a:lstStyle>
          <a:p>
            <a:pPr>
              <a:buClrTx/>
              <a:buFontTx/>
              <a:buNone/>
            </a:pPr>
            <a:r>
              <a:rPr lang="ja-JP" altLang="en-US">
                <a:solidFill>
                  <a:srgbClr val="000000"/>
                </a:solidFill>
              </a:rPr>
              <a:t>文化</a:t>
            </a:r>
          </a:p>
        </p:txBody>
      </p:sp>
      <p:sp>
        <p:nvSpPr>
          <p:cNvPr id="12296" name="Text Box 8">
            <a:extLst>
              <a:ext uri="{FF2B5EF4-FFF2-40B4-BE49-F238E27FC236}">
                <a16:creationId xmlns:a16="http://schemas.microsoft.com/office/drawing/2014/main" id="{2D5C4C6C-5ADB-6674-30B0-2A2A951BCCBE}"/>
              </a:ext>
            </a:extLst>
          </p:cNvPr>
          <p:cNvSpPr txBox="1">
            <a:spLocks noChangeArrowheads="1"/>
          </p:cNvSpPr>
          <p:nvPr/>
        </p:nvSpPr>
        <p:spPr bwMode="auto">
          <a:xfrm>
            <a:off x="3543300" y="381000"/>
            <a:ext cx="2057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additive="repl">
                                        <p:cTn id="6" dur="1" fill="hold">
                                          <p:stCondLst>
                                            <p:cond delay="0"/>
                                          </p:stCondLst>
                                        </p:cTn>
                                        <p:tgtEl>
                                          <p:spTgt spid="12295">
                                            <p:txEl>
                                              <p:pRg st="0" end="0"/>
                                            </p:txEl>
                                          </p:spTgt>
                                        </p:tgtEl>
                                        <p:attrNameLst>
                                          <p:attrName>style.visibility</p:attrName>
                                        </p:attrNameLst>
                                      </p:cBhvr>
                                      <p:to>
                                        <p:strVal val="visible"/>
                                      </p:to>
                                    </p:set>
                                    <p:anim calcmode="lin" valueType="num">
                                      <p:cBhvr additive="repl">
                                        <p:cTn id="7" dur="500" fill="hold"/>
                                        <p:tgtEl>
                                          <p:spTgt spid="12295">
                                            <p:txEl>
                                              <p:pRg st="0" end="0"/>
                                            </p:txEl>
                                          </p:spTgt>
                                        </p:tgtEl>
                                        <p:attrNameLst>
                                          <p:attrName>ppt_x</p:attrName>
                                        </p:attrNameLst>
                                      </p:cBhvr>
                                      <p:tavLst>
                                        <p:tav tm="100000">
                                          <p:val>
                                            <p:strVal val="#ppt_x+#ppt_w/2"/>
                                          </p:val>
                                        </p:tav>
                                        <p:tav>
                                          <p:val>
                                            <p:strVal val="#ppt_x"/>
                                          </p:val>
                                        </p:tav>
                                      </p:tavLst>
                                    </p:anim>
                                    <p:anim calcmode="lin" valueType="num">
                                      <p:cBhvr additive="repl">
                                        <p:cTn id="8" dur="500" fill="hold"/>
                                        <p:tgtEl>
                                          <p:spTgt spid="12295">
                                            <p:txEl>
                                              <p:pRg st="0" end="0"/>
                                            </p:txEl>
                                          </p:spTgt>
                                        </p:tgtEl>
                                        <p:attrNameLst>
                                          <p:attrName>ppt_y</p:attrName>
                                        </p:attrNameLst>
                                      </p:cBhvr>
                                      <p:tavLst>
                                        <p:tav tm="100000">
                                          <p:val>
                                            <p:strVal val="#ppt_y"/>
                                          </p:val>
                                        </p:tav>
                                        <p:tav>
                                          <p:val>
                                            <p:strVal val="#ppt_y"/>
                                          </p:val>
                                        </p:tav>
                                      </p:tavLst>
                                    </p:anim>
                                    <p:anim calcmode="lin" valueType="num">
                                      <p:cBhvr additive="repl">
                                        <p:cTn id="9" dur="500" fill="hold"/>
                                        <p:tgtEl>
                                          <p:spTgt spid="12295">
                                            <p:txEl>
                                              <p:pRg st="0" end="0"/>
                                            </p:txEl>
                                          </p:spTgt>
                                        </p:tgtEl>
                                        <p:attrNameLst>
                                          <p:attrName>ppt_w</p:attrName>
                                        </p:attrNameLst>
                                      </p:cBhvr>
                                      <p:tavLst>
                                        <p:tav tm="100000">
                                          <p:val>
                                            <p:fltVal val="0"/>
                                          </p:val>
                                        </p:tav>
                                        <p:tav>
                                          <p:val>
                                            <p:strVal val="#ppt_w"/>
                                          </p:val>
                                        </p:tav>
                                      </p:tavLst>
                                    </p:anim>
                                    <p:anim calcmode="lin" valueType="num">
                                      <p:cBhvr additive="repl">
                                        <p:cTn id="10" dur="500" fill="hold"/>
                                        <p:tgtEl>
                                          <p:spTgt spid="12295">
                                            <p:txEl>
                                              <p:pRg st="0" end="0"/>
                                            </p:txEl>
                                          </p:spTgt>
                                        </p:tgtEl>
                                        <p:attrNameLst>
                                          <p:attrName>ppt_h</p:attrName>
                                        </p:attrNameLst>
                                      </p:cBhvr>
                                      <p:tavLst>
                                        <p:tav tm="100000">
                                          <p:val>
                                            <p:strVal val="#ppt_h"/>
                                          </p:val>
                                        </p:tav>
                                        <p:tav>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additive="repl">
                                        <p:cTn id="14" dur="1" fill="hold">
                                          <p:stCondLst>
                                            <p:cond delay="0"/>
                                          </p:stCondLst>
                                        </p:cTn>
                                        <p:tgtEl>
                                          <p:spTgt spid="12294">
                                            <p:txEl>
                                              <p:pRg st="0" end="0"/>
                                            </p:txEl>
                                          </p:spTgt>
                                        </p:tgtEl>
                                        <p:attrNameLst>
                                          <p:attrName>style.visibility</p:attrName>
                                        </p:attrNameLst>
                                      </p:cBhvr>
                                      <p:to>
                                        <p:strVal val="visible"/>
                                      </p:to>
                                    </p:set>
                                    <p:anim calcmode="lin" valueType="num">
                                      <p:cBhvr additive="repl">
                                        <p:cTn id="15" dur="500" fill="hold"/>
                                        <p:tgtEl>
                                          <p:spTgt spid="12294">
                                            <p:txEl>
                                              <p:pRg st="0" end="0"/>
                                            </p:txEl>
                                          </p:spTgt>
                                        </p:tgtEl>
                                        <p:attrNameLst>
                                          <p:attrName>ppt_x</p:attrName>
                                        </p:attrNameLst>
                                      </p:cBhvr>
                                      <p:tavLst>
                                        <p:tav tm="100000">
                                          <p:val>
                                            <p:strVal val="#ppt_x-#ppt_w/2"/>
                                          </p:val>
                                        </p:tav>
                                        <p:tav>
                                          <p:val>
                                            <p:strVal val="#ppt_x"/>
                                          </p:val>
                                        </p:tav>
                                      </p:tavLst>
                                    </p:anim>
                                    <p:anim calcmode="lin" valueType="num">
                                      <p:cBhvr additive="repl">
                                        <p:cTn id="16" dur="500" fill="hold"/>
                                        <p:tgtEl>
                                          <p:spTgt spid="12294">
                                            <p:txEl>
                                              <p:pRg st="0" end="0"/>
                                            </p:txEl>
                                          </p:spTgt>
                                        </p:tgtEl>
                                        <p:attrNameLst>
                                          <p:attrName>ppt_y</p:attrName>
                                        </p:attrNameLst>
                                      </p:cBhvr>
                                      <p:tavLst>
                                        <p:tav tm="100000">
                                          <p:val>
                                            <p:strVal val="#ppt_y"/>
                                          </p:val>
                                        </p:tav>
                                        <p:tav>
                                          <p:val>
                                            <p:strVal val="#ppt_y"/>
                                          </p:val>
                                        </p:tav>
                                      </p:tavLst>
                                    </p:anim>
                                    <p:anim calcmode="lin" valueType="num">
                                      <p:cBhvr additive="repl">
                                        <p:cTn id="17" dur="500" fill="hold"/>
                                        <p:tgtEl>
                                          <p:spTgt spid="12294">
                                            <p:txEl>
                                              <p:pRg st="0" end="0"/>
                                            </p:txEl>
                                          </p:spTgt>
                                        </p:tgtEl>
                                        <p:attrNameLst>
                                          <p:attrName>ppt_w</p:attrName>
                                        </p:attrNameLst>
                                      </p:cBhvr>
                                      <p:tavLst>
                                        <p:tav tm="100000">
                                          <p:val>
                                            <p:fltVal val="0"/>
                                          </p:val>
                                        </p:tav>
                                        <p:tav>
                                          <p:val>
                                            <p:strVal val="#ppt_w"/>
                                          </p:val>
                                        </p:tav>
                                      </p:tavLst>
                                    </p:anim>
                                    <p:anim calcmode="lin" valueType="num">
                                      <p:cBhvr additive="repl">
                                        <p:cTn id="18" dur="500" fill="hold"/>
                                        <p:tgtEl>
                                          <p:spTgt spid="12294">
                                            <p:txEl>
                                              <p:pRg st="0" end="0"/>
                                            </p:txEl>
                                          </p:spTgt>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Maiandra GD"/>
        <a:ea typeface="ＭＳ Ｐゴシック"/>
        <a:cs typeface=""/>
      </a:majorFont>
      <a:minorFont>
        <a:latin typeface="Maiandra GD"/>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3200" b="0" i="0" u="none" strike="noStrike" cap="none" normalizeH="0" baseline="0" smtClean="0">
            <a:ln>
              <a:noFill/>
            </a:ln>
            <a:solidFill>
              <a:schemeClr val="bg1"/>
            </a:solidFill>
            <a:effectLst/>
            <a:latin typeface="Maiandra GD" panose="020E0502030308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3200" b="0" i="0" u="none" strike="noStrike" cap="none" normalizeH="0" baseline="0" smtClean="0">
            <a:ln>
              <a:noFill/>
            </a:ln>
            <a:solidFill>
              <a:schemeClr val="bg1"/>
            </a:solidFill>
            <a:effectLst/>
            <a:latin typeface="Maiandra GD" panose="020E0502030308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Maiandra GD"/>
        <a:ea typeface="ＭＳ Ｐゴシック"/>
        <a:cs typeface=""/>
      </a:majorFont>
      <a:minorFont>
        <a:latin typeface="Maiandra GD"/>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3200" b="0" i="0" u="none" strike="noStrike" cap="none" normalizeH="0" baseline="0" smtClean="0">
            <a:ln>
              <a:noFill/>
            </a:ln>
            <a:solidFill>
              <a:schemeClr val="bg1"/>
            </a:solidFill>
            <a:effectLst/>
            <a:latin typeface="Maiandra GD" panose="020E0502030308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3200" b="0" i="0" u="none" strike="noStrike" cap="none" normalizeH="0" baseline="0" smtClean="0">
            <a:ln>
              <a:noFill/>
            </a:ln>
            <a:solidFill>
              <a:schemeClr val="bg1"/>
            </a:solidFill>
            <a:effectLst/>
            <a:latin typeface="Maiandra GD" panose="020E0502030308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3898</TotalTime>
  <Words>5955</Words>
  <Application>Microsoft Macintosh PowerPoint</Application>
  <PresentationFormat>On-screen Show (4:3)</PresentationFormat>
  <Paragraphs>389</Paragraphs>
  <Slides>41</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Osaka</vt:lpstr>
      <vt:lpstr>Arial</vt:lpstr>
      <vt:lpstr>Maiandra GD</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PRINCIPLES OF WORSHIP</dc:title>
  <dc:creator>Ronald Man</dc:creator>
  <cp:lastModifiedBy>Ron Man</cp:lastModifiedBy>
  <cp:revision>39</cp:revision>
  <cp:lastPrinted>1601-01-01T00:00:00Z</cp:lastPrinted>
  <dcterms:created xsi:type="dcterms:W3CDTF">2009-01-30T03:35:39Z</dcterms:created>
  <dcterms:modified xsi:type="dcterms:W3CDTF">2025-02-12T22:28:17Z</dcterms:modified>
</cp:coreProperties>
</file>