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9573798-BC2E-430F-A29F-D641AAA726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82DDAD6-861F-1718-D155-CB69AD3C0D0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C4CD1856-A5A7-4DF9-B85B-17F5FBC6C4C7}" type="datetimeFigureOut">
              <a:rPr lang="ja-JP" altLang="en-US"/>
              <a:pPr>
                <a:defRPr/>
              </a:pPr>
              <a:t>2025/2/12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ED38DD4-54D8-2F21-68C9-4439B5E184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05CDFA4-891D-671B-1D94-C7BC4829A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14A14F9-990C-DD0E-7033-828EC0C6C6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5D56725-1785-CB93-69B6-50835A9C56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678CCB1A-143F-4A29-A8F9-F0BA981CCA2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>
            <a:extLst>
              <a:ext uri="{FF2B5EF4-FFF2-40B4-BE49-F238E27FC236}">
                <a16:creationId xmlns:a16="http://schemas.microsoft.com/office/drawing/2014/main" id="{571D6B54-F884-F4E7-514B-272F7EF88B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ノート プレースホルダ 2">
            <a:extLst>
              <a:ext uri="{FF2B5EF4-FFF2-40B4-BE49-F238E27FC236}">
                <a16:creationId xmlns:a16="http://schemas.microsoft.com/office/drawing/2014/main" id="{5DE213FF-C048-BAF5-39A4-0F87B02EC4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4580" name="スライド番号プレースホルダ 3">
            <a:extLst>
              <a:ext uri="{FF2B5EF4-FFF2-40B4-BE49-F238E27FC236}">
                <a16:creationId xmlns:a16="http://schemas.microsoft.com/office/drawing/2014/main" id="{41C8EEC5-F4B0-FF6D-66B1-30E2FC4617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877E655-9D33-49D0-9E5D-F6341FDB3571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>
            <a:extLst>
              <a:ext uri="{FF2B5EF4-FFF2-40B4-BE49-F238E27FC236}">
                <a16:creationId xmlns:a16="http://schemas.microsoft.com/office/drawing/2014/main" id="{6D218F9D-5602-E90C-D759-B573E4E5BB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ノート プレースホルダ 2">
            <a:extLst>
              <a:ext uri="{FF2B5EF4-FFF2-40B4-BE49-F238E27FC236}">
                <a16:creationId xmlns:a16="http://schemas.microsoft.com/office/drawing/2014/main" id="{0BC53573-69D3-9DB6-433B-027A48F4FE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3796" name="スライド番号プレースホルダ 3">
            <a:extLst>
              <a:ext uri="{FF2B5EF4-FFF2-40B4-BE49-F238E27FC236}">
                <a16:creationId xmlns:a16="http://schemas.microsoft.com/office/drawing/2014/main" id="{976564D3-B6A1-4DF6-FA17-E6A553B09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BADF88B-19F7-4DED-B56E-6A5CECED5212}" type="slidenum">
              <a:rPr lang="ja-JP" altLang="en-US"/>
              <a:pPr eaLnBrk="1" hangingPunct="1"/>
              <a:t>10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>
            <a:extLst>
              <a:ext uri="{FF2B5EF4-FFF2-40B4-BE49-F238E27FC236}">
                <a16:creationId xmlns:a16="http://schemas.microsoft.com/office/drawing/2014/main" id="{E066FBFB-30E4-5ED4-1985-C2695BE376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ノート プレースホルダ 2">
            <a:extLst>
              <a:ext uri="{FF2B5EF4-FFF2-40B4-BE49-F238E27FC236}">
                <a16:creationId xmlns:a16="http://schemas.microsoft.com/office/drawing/2014/main" id="{08C349F1-911B-DF90-5B7A-13EE2A986E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5604" name="スライド番号プレースホルダ 3">
            <a:extLst>
              <a:ext uri="{FF2B5EF4-FFF2-40B4-BE49-F238E27FC236}">
                <a16:creationId xmlns:a16="http://schemas.microsoft.com/office/drawing/2014/main" id="{AF995344-48FF-091D-FE28-E3997FEA1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0B87003-EBDB-4A63-9746-D122A4506DFC}" type="slidenum">
              <a:rPr lang="ja-JP" altLang="en-US"/>
              <a:pPr eaLnBrk="1" hangingPunct="1"/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>
            <a:extLst>
              <a:ext uri="{FF2B5EF4-FFF2-40B4-BE49-F238E27FC236}">
                <a16:creationId xmlns:a16="http://schemas.microsoft.com/office/drawing/2014/main" id="{01532310-717F-3154-4E5B-6787E5A5E3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 2">
            <a:extLst>
              <a:ext uri="{FF2B5EF4-FFF2-40B4-BE49-F238E27FC236}">
                <a16:creationId xmlns:a16="http://schemas.microsoft.com/office/drawing/2014/main" id="{B874F9FA-9AA1-6C11-F75E-C68DA30485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6628" name="スライド番号プレースホルダ 3">
            <a:extLst>
              <a:ext uri="{FF2B5EF4-FFF2-40B4-BE49-F238E27FC236}">
                <a16:creationId xmlns:a16="http://schemas.microsoft.com/office/drawing/2014/main" id="{DD624ADF-801E-149D-409D-9F4B80D9E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6A21215-5EE9-4248-98BC-02B691DE8110}" type="slidenum">
              <a:rPr lang="ja-JP" altLang="en-US"/>
              <a:pPr eaLnBrk="1" hangingPunct="1"/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>
            <a:extLst>
              <a:ext uri="{FF2B5EF4-FFF2-40B4-BE49-F238E27FC236}">
                <a16:creationId xmlns:a16="http://schemas.microsoft.com/office/drawing/2014/main" id="{4753CADD-6F89-2B11-2D17-BB530C8CB8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ノート プレースホルダ 2">
            <a:extLst>
              <a:ext uri="{FF2B5EF4-FFF2-40B4-BE49-F238E27FC236}">
                <a16:creationId xmlns:a16="http://schemas.microsoft.com/office/drawing/2014/main" id="{1D1E4D43-4F1F-957E-963B-FBBA5ECE68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652" name="スライド番号プレースホルダ 3">
            <a:extLst>
              <a:ext uri="{FF2B5EF4-FFF2-40B4-BE49-F238E27FC236}">
                <a16:creationId xmlns:a16="http://schemas.microsoft.com/office/drawing/2014/main" id="{F254CF85-1C54-AF46-A7B9-7FBB6358E4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81A7EE8-FA33-4873-A9A6-ED22A8674D07}" type="slidenum">
              <a:rPr lang="ja-JP" altLang="en-US"/>
              <a:pPr eaLnBrk="1" hangingPunct="1"/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>
            <a:extLst>
              <a:ext uri="{FF2B5EF4-FFF2-40B4-BE49-F238E27FC236}">
                <a16:creationId xmlns:a16="http://schemas.microsoft.com/office/drawing/2014/main" id="{2EFA0CC3-94BD-B444-F196-6BE13A701F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ノート プレースホルダ 2">
            <a:extLst>
              <a:ext uri="{FF2B5EF4-FFF2-40B4-BE49-F238E27FC236}">
                <a16:creationId xmlns:a16="http://schemas.microsoft.com/office/drawing/2014/main" id="{F1FB0F53-D020-F18F-2B7D-1A6DE2040D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8676" name="スライド番号プレースホルダ 3">
            <a:extLst>
              <a:ext uri="{FF2B5EF4-FFF2-40B4-BE49-F238E27FC236}">
                <a16:creationId xmlns:a16="http://schemas.microsoft.com/office/drawing/2014/main" id="{2A33DE1E-EA8F-9CE2-74AF-71A2A7A4F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A7E8D78-5BE5-4B65-A941-35C813FD1CA6}" type="slidenum">
              <a:rPr lang="ja-JP" altLang="en-US"/>
              <a:pPr eaLnBrk="1" hangingPunct="1"/>
              <a:t>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>
            <a:extLst>
              <a:ext uri="{FF2B5EF4-FFF2-40B4-BE49-F238E27FC236}">
                <a16:creationId xmlns:a16="http://schemas.microsoft.com/office/drawing/2014/main" id="{E3853571-5673-5358-CCAB-5331BF5322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ノート プレースホルダ 2">
            <a:extLst>
              <a:ext uri="{FF2B5EF4-FFF2-40B4-BE49-F238E27FC236}">
                <a16:creationId xmlns:a16="http://schemas.microsoft.com/office/drawing/2014/main" id="{48CFC68B-87F9-317A-270B-6885DC791D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9700" name="スライド番号プレースホルダ 3">
            <a:extLst>
              <a:ext uri="{FF2B5EF4-FFF2-40B4-BE49-F238E27FC236}">
                <a16:creationId xmlns:a16="http://schemas.microsoft.com/office/drawing/2014/main" id="{1BE14792-7D39-F3AD-2802-3F10EA7206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69639B9-1A74-41F1-BE31-C6CE35FFC984}" type="slidenum">
              <a:rPr lang="ja-JP" altLang="en-US"/>
              <a:pPr eaLnBrk="1" hangingPunct="1"/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>
            <a:extLst>
              <a:ext uri="{FF2B5EF4-FFF2-40B4-BE49-F238E27FC236}">
                <a16:creationId xmlns:a16="http://schemas.microsoft.com/office/drawing/2014/main" id="{0A5D5739-3CCE-5080-39D6-E6A55A6DAC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ノート プレースホルダ 2">
            <a:extLst>
              <a:ext uri="{FF2B5EF4-FFF2-40B4-BE49-F238E27FC236}">
                <a16:creationId xmlns:a16="http://schemas.microsoft.com/office/drawing/2014/main" id="{9576BDB0-6FBF-E190-F7B2-644A83027C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0724" name="スライド番号プレースホルダ 3">
            <a:extLst>
              <a:ext uri="{FF2B5EF4-FFF2-40B4-BE49-F238E27FC236}">
                <a16:creationId xmlns:a16="http://schemas.microsoft.com/office/drawing/2014/main" id="{36372C56-3CA2-9444-78FE-B3164AB6B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FAA3BFC-4422-4770-A2B1-F461DE46773D}" type="slidenum">
              <a:rPr lang="ja-JP" altLang="en-US"/>
              <a:pPr eaLnBrk="1" hangingPunct="1"/>
              <a:t>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>
            <a:extLst>
              <a:ext uri="{FF2B5EF4-FFF2-40B4-BE49-F238E27FC236}">
                <a16:creationId xmlns:a16="http://schemas.microsoft.com/office/drawing/2014/main" id="{0A3CA898-AA03-B33B-C2CE-FE830D0867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ノート プレースホルダ 2">
            <a:extLst>
              <a:ext uri="{FF2B5EF4-FFF2-40B4-BE49-F238E27FC236}">
                <a16:creationId xmlns:a16="http://schemas.microsoft.com/office/drawing/2014/main" id="{7152AE19-E82F-43FF-ED7A-D31A4241BC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1748" name="スライド番号プレースホルダ 3">
            <a:extLst>
              <a:ext uri="{FF2B5EF4-FFF2-40B4-BE49-F238E27FC236}">
                <a16:creationId xmlns:a16="http://schemas.microsoft.com/office/drawing/2014/main" id="{63EB12A9-0E6F-9771-BADB-CC8F1B73EF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5663CA9-FAE5-4C0B-8AE4-C0EA524C18F3}" type="slidenum">
              <a:rPr lang="ja-JP" altLang="en-US"/>
              <a:pPr eaLnBrk="1" hangingPunct="1"/>
              <a:t>8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スライド イメージ プレースホルダ 1">
            <a:extLst>
              <a:ext uri="{FF2B5EF4-FFF2-40B4-BE49-F238E27FC236}">
                <a16:creationId xmlns:a16="http://schemas.microsoft.com/office/drawing/2014/main" id="{B13E7743-E100-D736-109F-3151488EB3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ノート プレースホルダ 2">
            <a:extLst>
              <a:ext uri="{FF2B5EF4-FFF2-40B4-BE49-F238E27FC236}">
                <a16:creationId xmlns:a16="http://schemas.microsoft.com/office/drawing/2014/main" id="{256347CA-AEF8-A43C-64E7-5405E78590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2772" name="スライド番号プレースホルダ 3">
            <a:extLst>
              <a:ext uri="{FF2B5EF4-FFF2-40B4-BE49-F238E27FC236}">
                <a16:creationId xmlns:a16="http://schemas.microsoft.com/office/drawing/2014/main" id="{B53C0687-1C4C-3C05-D886-0CC4CD1CE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1A4ECED-585E-41E4-93C0-1E81E253B85E}" type="slidenum">
              <a:rPr lang="ja-JP" altLang="en-US"/>
              <a:pPr eaLnBrk="1" hangingPunct="1"/>
              <a:t>9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7">
            <a:extLst>
              <a:ext uri="{FF2B5EF4-FFF2-40B4-BE49-F238E27FC236}">
                <a16:creationId xmlns:a16="http://schemas.microsoft.com/office/drawing/2014/main" id="{529C5331-37A8-F9CD-03BD-54FF52CD6DA1}"/>
              </a:ext>
            </a:extLst>
          </p:cNvPr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4A1ADBC-9199-8CE1-E08C-BE07004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71C5FB-CE4D-452E-94E6-EFB34C85984E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4" name="Slide Number Placeholder 10">
            <a:extLst>
              <a:ext uri="{FF2B5EF4-FFF2-40B4-BE49-F238E27FC236}">
                <a16:creationId xmlns:a16="http://schemas.microsoft.com/office/drawing/2014/main" id="{F95808F2-64D2-0F50-927E-47DCC3173A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463A8467-6116-49E1-A3AB-9F762C013720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5" name="Footer Placeholder 11">
            <a:extLst>
              <a:ext uri="{FF2B5EF4-FFF2-40B4-BE49-F238E27FC236}">
                <a16:creationId xmlns:a16="http://schemas.microsoft.com/office/drawing/2014/main" id="{AD8B7541-C2E0-57A0-257F-64EBF68A7E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3885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25418-F77F-9624-35DE-2AF11C174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495056-AA8A-441C-90CF-421DB0EA80FA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BC37A-BDC1-B64A-6CB8-8737795A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4F2EB-F935-DECB-C7FE-36BC6CBB4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646F8-B98F-43C8-AE43-5079BB53ED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199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197BD-B80B-E96F-C544-083B8304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48AC8F-6CA2-4DE6-A2DF-2A461957C247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68D02-0200-F05C-8856-0B6DDE81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613F-92BC-54DB-70F6-91487740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89CC6-6844-4942-A16D-EAEC728FBCC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409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BB39F0-49BC-1F13-A093-37E691A9A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246457-1B38-034A-5CA1-6A9296BD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2A1CF8-E2E8-4EF2-9FA2-FE47AF803BB9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9EA0C4-D0A0-E557-35DF-5858F499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7DF1C9-818D-A1E4-74CF-4409C643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3B133-A17C-4181-ADD9-3B2B356C90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924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D0CBDC-A60B-3C4D-BD52-E327377E3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05A8957D-6080-0077-4456-BFF7CF53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EAB7B2-BA8E-4215-ABAE-721E299F8AA4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6B70B7E1-5CDB-13C6-9135-66ECC1E0D1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FEBC3E0E-0AF6-4B29-BAE5-D9FFE362D33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B2D906AB-E33D-8966-033F-7955FE9DF26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53978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DF5DF7-41EA-99FC-B0A5-CF5DF4A2D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56CE240-26E7-9B2A-55F9-45C15DA9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38E83D-C8CD-4A67-9E19-9C153DA239FB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19113BF-48AB-E88B-E2E5-9577949D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E3B5C1A-B357-2CA2-2844-DF95F027D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71513097-03CC-4765-8ECD-F293577784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117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FABDE9-51A1-1925-34A6-D488E9710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b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A4F5DF-E0D4-EC40-5F35-8EB2476CC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b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964BD729-E38F-2023-3895-FC625142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097FAA-D14A-4E15-9A0D-323B10198B73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CAC6F0DB-3D21-E897-1818-787A86BA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DC7584C-2E21-76D7-B3FE-46692D71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BEA43957-F677-4FEA-8616-422D069917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843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ED0EFD-9FE2-8262-7347-8F722E7D0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79C2A403-1960-2D8C-8E10-AE677F2AF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ED77D-CA22-4A25-89AF-95BF33B3DAF5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0BCDAF2-D1C4-D0D6-98FB-9FF736C0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EA61D49-C032-3E68-0E00-7BB4BAF5D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35932-6B21-48BE-BD09-58E5BD6A04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135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C0575-3AB4-D1EE-307C-47AA24AE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98F32F-9309-443D-8A13-70CEAA8B5F7D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AC3E9D-F9E2-35C7-BEDA-E3D7CFC6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86002-E835-D450-1AB4-9CBABA86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EE73F-B893-4A14-ADBA-3B6573B992A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029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837058-1B27-EDE1-52A4-2F9E512BC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>
            <a:noFill/>
            <a:miter lim="800000"/>
            <a:headEnd/>
            <a:tailEnd/>
          </a:ln>
          <a:effectLst>
            <a:outerShdw dist="12900" dir="5400000" algn="tl" rotWithShape="0">
              <a:srgbClr val="808080">
                <a:alpha val="7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C3C0D95B-81E4-D127-06BF-F6C24F18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A5CE28-5FB3-4991-BAB1-2A93F16C2FD5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9C338F32-C69B-32D7-A6F9-C88B348CFC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91C79FFE-08F2-41CE-8C14-81F48655F65C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9DAC42CC-8E72-5774-76EF-FFD9D803B69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133107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Date Placeholder 7">
            <a:extLst>
              <a:ext uri="{FF2B5EF4-FFF2-40B4-BE49-F238E27FC236}">
                <a16:creationId xmlns:a16="http://schemas.microsoft.com/office/drawing/2014/main" id="{3E020171-5D2A-8AEE-A3FF-873D4B83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340CDF-30EA-43DC-BCC5-DD5DB1BED69F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BF6301E5-3D55-0454-BA13-51F10B721D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FE68B23E-4510-4AA6-99FA-D6D6888ABEAB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10F16A23-3423-1F38-3D41-F54EAEC872A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1044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EB396CF6-D830-D476-2E3E-D58392FCD9CA}"/>
              </a:ext>
            </a:extLst>
          </p:cNvPr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ja-JP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ED6F28-CD89-FC3F-E26F-153692762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solidFill>
                  <a:srgbClr val="B9BBB2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2FFB2AF-2B6D-646F-9BE9-B8C1555C0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solidFill>
                  <a:srgbClr val="B9BBB2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4025B146-534E-4010-848D-BEF9A26AB552}" type="datetimeFigureOut">
              <a:rPr lang="en-US" altLang="ja-JP"/>
              <a:pPr>
                <a:defRPr/>
              </a:pPr>
              <a:t>2/12/25</a:t>
            </a:fld>
            <a:endParaRPr lang="en-US" altLang="ja-JP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9255D63-6EB0-B836-AB10-C816E6934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DFE0D4"/>
                </a:solidFill>
              </a:defRPr>
            </a:lvl1pPr>
          </a:lstStyle>
          <a:p>
            <a:fld id="{2E7C8AEB-164D-4509-834D-6CDE1574D599}" type="slidenum">
              <a:rPr lang="en-US" altLang="ja-JP"/>
              <a:pPr/>
              <a:t>‹#›</a:t>
            </a:fld>
            <a:endParaRPr lang="en-US" altLang="ja-JP" b="1"/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38EDCC30-6789-EA1D-776B-4F868EE2F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12">
            <a:extLst>
              <a:ext uri="{FF2B5EF4-FFF2-40B4-BE49-F238E27FC236}">
                <a16:creationId xmlns:a16="http://schemas.microsoft.com/office/drawing/2014/main" id="{4245CB6E-6F25-A746-AB1F-0CE713D7B3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ＭＳ Ｐゴシック" charset="0"/>
          <a:cs typeface="ＭＳ Ｐゴシック" charset="0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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anose="05020102010507070707" pitchFamily="18" charset="2"/>
        <a:buChar char="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3B57-43EF-05D3-9C4F-B3153D069C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会衆の参加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58CB8AD7-37D7-B80F-0D5E-C672CD645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59550" cy="1752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ja-JP" altLang="en-US">
                <a:ea typeface="ＭＳ Ｐゴシック" panose="020B0600070205080204" pitchFamily="34" charset="-128"/>
              </a:rPr>
              <a:t>神の民を礼拝へと導く</a:t>
            </a:r>
            <a:endParaRPr lang="en-US" altLang="ja-JP" dirty="0">
              <a:ea typeface="ＭＳ Ｐゴシック" panose="020B0600070205080204" pitchFamily="34" charset="-128"/>
            </a:endParaRPr>
          </a:p>
        </p:txBody>
      </p:sp>
      <p:sp>
        <p:nvSpPr>
          <p:cNvPr id="13316" name="TextBox 3">
            <a:extLst>
              <a:ext uri="{FF2B5EF4-FFF2-40B4-BE49-F238E27FC236}">
                <a16:creationId xmlns:a16="http://schemas.microsoft.com/office/drawing/2014/main" id="{1E873E03-62CB-D693-5AD3-16220254B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5" y="5326063"/>
            <a:ext cx="34981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dirty="0"/>
              <a:t>Ron Man</a:t>
            </a:r>
          </a:p>
          <a:p>
            <a:pPr eaLnBrk="1" hangingPunct="1"/>
            <a:r>
              <a:rPr lang="en-US" altLang="ja-JP" i="1" dirty="0"/>
              <a:t>Worship Resources International</a:t>
            </a:r>
          </a:p>
          <a:p>
            <a:pPr algn="ctr">
              <a:buClrTx/>
              <a:buFontTx/>
              <a:buNone/>
            </a:pPr>
            <a:r>
              <a:rPr lang="en-US" altLang="en-US" sz="1800" u="sng" dirty="0"/>
              <a:t>worship-</a:t>
            </a:r>
            <a:r>
              <a:rPr lang="en-US" altLang="en-US" sz="1800" u="sng" dirty="0" err="1"/>
              <a:t>resources.org</a:t>
            </a:r>
            <a:endParaRPr lang="en-US" altLang="en-US" sz="1800" u="sng" dirty="0"/>
          </a:p>
          <a:p>
            <a:pPr algn="ctr">
              <a:buClrTx/>
              <a:buFontTx/>
              <a:buNone/>
            </a:pPr>
            <a:r>
              <a:rPr lang="en-US" altLang="en-US" sz="1800" u="sng" dirty="0" err="1"/>
              <a:t>letusdrawnear.org</a:t>
            </a:r>
            <a:endParaRPr lang="en-US" altLang="en-US" sz="1800" u="sn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6AB0B-0EBB-A108-FA2E-004D2216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結論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D62614EB-033D-2A7E-C834-A8720D1EB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ja-JP" sz="3000">
                <a:ea typeface="ＭＳ Ｐゴシック" panose="020B0600070205080204" pitchFamily="34" charset="-128"/>
              </a:rPr>
              <a:t>	</a:t>
            </a:r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ja-JP" altLang="ja-JP" sz="2800">
                <a:ea typeface="ＭＳ Ｐゴシック" panose="020B0600070205080204" pitchFamily="34" charset="-128"/>
              </a:rPr>
              <a:t>「こういうわけですから、兄弟たち。私達は、イエスの血によって、大胆にまことの聖所に入ることができるのです。・・・全き信仰をもって、真心から神に近づこうではありませんか。約束された方は真実な方ですから、私達は動揺しないで、しっかりと希望を告白しようではありませんか。また、互いに勧めあって、愛と善行を促すように注意し合おうではありませんか。ある人々のように、いっしょに集ることをやめたりしないで、かえって励まし合い、かの日が近づいているのを見て、ますますそうしようではありませんか。」</a:t>
            </a:r>
            <a:r>
              <a:rPr lang="en-US" altLang="ja-JP" sz="3000">
                <a:ea typeface="ＭＳ Ｐゴシック" panose="020B0600070205080204" pitchFamily="34" charset="-128"/>
              </a:rPr>
              <a:t>	</a:t>
            </a:r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ja-JP" altLang="en-US" sz="2400">
                <a:ea typeface="ＭＳ Ｐゴシック" panose="020B0600070205080204" pitchFamily="34" charset="-128"/>
              </a:rPr>
              <a:t>ヘブル</a:t>
            </a:r>
            <a:r>
              <a:rPr lang="en-US" altLang="ja-JP" sz="2400">
                <a:ea typeface="ＭＳ Ｐゴシック" panose="020B0600070205080204" pitchFamily="34" charset="-128"/>
              </a:rPr>
              <a:t>10:19-25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347F9-4097-2834-488B-A7532A64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原則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1DE80-941A-2C43-F94B-13D2EA05F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ja-JP" altLang="ja-JP" sz="2800">
                <a:ea typeface="ＭＳ Ｐゴシック" panose="020B0600070205080204" pitchFamily="34" charset="-128"/>
              </a:rPr>
              <a:t>新しい契約によって近づくことができる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ja-JP" sz="2800">
                <a:ea typeface="ＭＳ Ｐゴシック" panose="020B0600070205080204" pitchFamily="34" charset="-128"/>
              </a:rPr>
              <a:t>すべての信者が祭司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000">
                <a:ea typeface="ＭＳ Ｐゴシック" panose="020B0600070205080204" pitchFamily="34" charset="-128"/>
              </a:rPr>
              <a:t>「礼拝は動詞」</a:t>
            </a: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000">
                <a:ea typeface="ＭＳ Ｐゴシック" panose="020B0600070205080204" pitchFamily="34" charset="-128"/>
              </a:rPr>
              <a:t>礼拝は神様のためのもの（感謝の応答）</a:t>
            </a: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000">
                <a:ea typeface="ＭＳ Ｐゴシック" panose="020B0600070205080204" pitchFamily="34" charset="-128"/>
              </a:rPr>
              <a:t>互いに仕える（覚えておくこと：内と外：反個人主義）</a:t>
            </a: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000">
                <a:ea typeface="ＭＳ Ｐゴシック" panose="020B0600070205080204" pitchFamily="34" charset="-128"/>
              </a:rPr>
              <a:t>人生全体を通しての礼拝は基本</a:t>
            </a:r>
            <a:endParaRPr lang="en-US" altLang="ja-JP" sz="3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A5F72-0904-2EC7-EF3D-63D6EA263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Passages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82EC6-2E9E-06BC-08C2-6E3B24B9D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910490"/>
          </a:xfrm>
          <a:ln>
            <a:miter lim="800000"/>
            <a:headEnd/>
            <a:tailEnd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ja-JP" altLang="en-US" dirty="0">
                <a:latin typeface="ＭＳ ゴシック" pitchFamily="49" charset="-128"/>
                <a:ea typeface="ＭＳ ゴシック" pitchFamily="49" charset="-128"/>
                <a:cs typeface="+mn-cs"/>
              </a:rPr>
              <a:t>エペソ</a:t>
            </a:r>
            <a:r>
              <a:rPr lang="en-US" dirty="0">
                <a:ea typeface="+mn-ea"/>
                <a:cs typeface="+mn-cs"/>
              </a:rPr>
              <a:t> 5:18-19</a:t>
            </a:r>
          </a:p>
          <a:p>
            <a:pPr marL="292100" lvl="7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/>
            </a:pPr>
            <a:endParaRPr lang="en-US" sz="2400" dirty="0"/>
          </a:p>
          <a:p>
            <a:pPr marL="474980" lvl="8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/>
            </a:pPr>
            <a:r>
              <a:rPr lang="ja-JP" altLang="en-US" sz="2600" dirty="0">
                <a:latin typeface="ＭＳ ゴシック" pitchFamily="49" charset="-128"/>
                <a:ea typeface="ＭＳ ゴシック" pitchFamily="49" charset="-128"/>
              </a:rPr>
              <a:t>御霊に満たされなさい。詩と賛美と霊の歌とをもって、互いに語り、主に向かって、心から歌い、また賛美しなさい。</a:t>
            </a:r>
            <a:endParaRPr lang="en-US" sz="2600" dirty="0">
              <a:latin typeface="ＭＳ ゴシック" pitchFamily="49" charset="-128"/>
              <a:ea typeface="ＭＳ ゴシック" pitchFamily="49" charset="-128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292100" lvl="7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/>
            </a:pPr>
            <a:r>
              <a:rPr lang="ja-JP" altLang="en-US" sz="3200" dirty="0">
                <a:latin typeface="ＭＳ ゴシック" pitchFamily="49" charset="-128"/>
                <a:ea typeface="ＭＳ ゴシック" pitchFamily="49" charset="-128"/>
              </a:rPr>
              <a:t>コロサイ</a:t>
            </a:r>
            <a:r>
              <a:rPr lang="en-US" sz="3500" dirty="0"/>
              <a:t>3:16</a:t>
            </a:r>
          </a:p>
          <a:p>
            <a:pPr marL="292100" lvl="7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/>
            </a:pPr>
            <a:endParaRPr lang="en-US" sz="3500" dirty="0"/>
          </a:p>
          <a:p>
            <a:pPr marL="474980" lvl="8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/>
            </a:pPr>
            <a:r>
              <a:rPr lang="en-US" sz="3500" dirty="0"/>
              <a:t>	</a:t>
            </a:r>
            <a:r>
              <a:rPr lang="ja-JP" altLang="en-US" sz="2400" dirty="0">
                <a:latin typeface="ＭＳ ゴシック" pitchFamily="49" charset="-128"/>
                <a:ea typeface="ＭＳ ゴシック" pitchFamily="49" charset="-128"/>
              </a:rPr>
              <a:t>キリストのことばを、あなたがたの内に豊かに住まわせ、知恵を尽くして互いに教え、互いに戒め、詩と賛美と霊の歌とにより、感謝にあふれて心から神に向かって歌いなさい。</a:t>
            </a:r>
            <a:endParaRPr lang="en-US" dirty="0">
              <a:latin typeface="ＭＳ ゴシック" pitchFamily="49" charset="-128"/>
              <a:ea typeface="ＭＳ ゴシック" pitchFamily="49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ea typeface="+mn-ea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D1BC2-B153-1632-2352-4B71CA33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語る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5E2FFFE7-327B-19B9-03B1-1E21E0B00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朗読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聖書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交読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信条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歴史文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証しをする（「神様が働いておられる」）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ja-JP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428B-1C3D-9D9F-D75D-BEF5F8140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歌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D0C85E8E-5077-A408-D996-47A5D35DA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>
                <a:ea typeface="ＭＳ Ｐゴシック" panose="020B0600070205080204" pitchFamily="34" charset="-128"/>
              </a:rPr>
              <a:t>教会の中で一番重要な音楽のグループ！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ja-JP" altLang="en-US" sz="3200">
                <a:ea typeface="ＭＳ Ｐゴシック" panose="020B0600070205080204" pitchFamily="34" charset="-128"/>
              </a:rPr>
              <a:t>ですから</a:t>
            </a:r>
            <a:r>
              <a:rPr lang="en-US" altLang="ja-JP" sz="3200">
                <a:ea typeface="ＭＳ Ｐゴシック" panose="020B0600070205080204" pitchFamily="34" charset="-128"/>
              </a:rPr>
              <a:t>:</a:t>
            </a:r>
          </a:p>
          <a:p>
            <a:pPr lvl="3" eaLnBrk="1" hangingPunct="1">
              <a:lnSpc>
                <a:spcPct val="90000"/>
              </a:lnSpc>
            </a:pPr>
            <a:endParaRPr lang="en-US" altLang="ja-JP">
              <a:ea typeface="ＭＳ Ｐゴシック" panose="020B0600070205080204" pitchFamily="34" charset="-128"/>
            </a:endParaRPr>
          </a:p>
          <a:p>
            <a:pPr lvl="4" eaLnBrk="1" hangingPunct="1">
              <a:lnSpc>
                <a:spcPct val="90000"/>
              </a:lnSpc>
            </a:pPr>
            <a:r>
              <a:rPr lang="ja-JP" altLang="en-US" sz="2800">
                <a:ea typeface="ＭＳ Ｐゴシック" panose="020B0600070205080204" pitchFamily="34" charset="-128"/>
              </a:rPr>
              <a:t>音は大き過ぎず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4" eaLnBrk="1" hangingPunct="1">
              <a:lnSpc>
                <a:spcPct val="90000"/>
              </a:lnSpc>
            </a:pPr>
            <a:r>
              <a:rPr lang="ja-JP" altLang="en-US" sz="2800">
                <a:ea typeface="ＭＳ Ｐゴシック" panose="020B0600070205080204" pitchFamily="34" charset="-128"/>
              </a:rPr>
              <a:t>音階は高過ぎず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4" eaLnBrk="1" hangingPunct="1">
              <a:lnSpc>
                <a:spcPct val="90000"/>
              </a:lnSpc>
            </a:pPr>
            <a:r>
              <a:rPr lang="ja-JP" altLang="en-US" sz="2800">
                <a:ea typeface="ＭＳ Ｐゴシック" panose="020B0600070205080204" pitchFamily="34" charset="-128"/>
              </a:rPr>
              <a:t>難し過ぎず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4" eaLnBrk="1" hangingPunct="1">
              <a:lnSpc>
                <a:spcPct val="90000"/>
              </a:lnSpc>
            </a:pPr>
            <a:r>
              <a:rPr lang="ja-JP" altLang="en-US" sz="2800">
                <a:ea typeface="ＭＳ Ｐゴシック" panose="020B0600070205080204" pitchFamily="34" charset="-128"/>
              </a:rPr>
              <a:t>新し過ぎず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ja-JP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3638B-0B8A-3E29-6294-9B78EA702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歌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E4585934-2B03-86A3-5B72-30278B0E5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聖歌隊</a:t>
            </a:r>
            <a:r>
              <a:rPr lang="en-US" altLang="ja-JP">
                <a:ea typeface="ＭＳ Ｐゴシック" panose="020B0600070205080204" pitchFamily="34" charset="-128"/>
              </a:rPr>
              <a:t>/</a:t>
            </a:r>
            <a:r>
              <a:rPr lang="ja-JP" altLang="en-US">
                <a:ea typeface="ＭＳ Ｐゴシック" panose="020B0600070205080204" pitchFamily="34" charset="-128"/>
              </a:rPr>
              <a:t>賛美チーム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ja-JP" altLang="en-US" sz="2800">
                <a:ea typeface="ＭＳ Ｐゴシック" panose="020B0600070205080204" pitchFamily="34" charset="-128"/>
              </a:rPr>
              <a:t>進行係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ja-JP" altLang="en-US" sz="2800">
                <a:ea typeface="ＭＳ Ｐゴシック" panose="020B0600070205080204" pitchFamily="34" charset="-128"/>
              </a:rPr>
              <a:t>礼拝の模範を示す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ja-JP" altLang="en-US" sz="2800">
                <a:ea typeface="ＭＳ Ｐゴシック" panose="020B0600070205080204" pitchFamily="34" charset="-128"/>
              </a:rPr>
              <a:t>新しい歌を教える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ja-JP" altLang="en-US" sz="2800">
                <a:ea typeface="ＭＳ Ｐゴシック" panose="020B0600070205080204" pitchFamily="34" charset="-128"/>
              </a:rPr>
              <a:t>特別賛美を行う</a:t>
            </a:r>
            <a:endParaRPr lang="en-US" altLang="ja-JP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73934-50CE-D335-5D84-55D4EE948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歌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EABEF8C-4DDD-C59A-6D0E-AFB62FB76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「詩と賛美と霊の歌」</a:t>
            </a:r>
            <a:r>
              <a:rPr lang="en-US" altLang="ja-JP">
                <a:ea typeface="ＭＳ Ｐゴシック" panose="020B0600070205080204" pitchFamily="34" charset="-128"/>
              </a:rPr>
              <a:t>  </a:t>
            </a:r>
            <a:r>
              <a:rPr lang="en-US" altLang="ja-JP" sz="2000">
                <a:ea typeface="ＭＳ Ｐゴシック" panose="020B0600070205080204" pitchFamily="34" charset="-128"/>
              </a:rPr>
              <a:t>(</a:t>
            </a:r>
            <a:r>
              <a:rPr lang="ja-JP" altLang="en-US" sz="2000">
                <a:ea typeface="ＭＳ Ｐゴシック" panose="020B0600070205080204" pitchFamily="34" charset="-128"/>
              </a:rPr>
              <a:t>エペソ</a:t>
            </a:r>
            <a:r>
              <a:rPr lang="en-US" altLang="ja-JP" sz="2000">
                <a:ea typeface="ＭＳ Ｐゴシック" panose="020B0600070205080204" pitchFamily="34" charset="-128"/>
              </a:rPr>
              <a:t> 5:19; </a:t>
            </a:r>
            <a:r>
              <a:rPr lang="ja-JP" altLang="en-US" sz="2000">
                <a:ea typeface="ＭＳ Ｐゴシック" panose="020B0600070205080204" pitchFamily="34" charset="-128"/>
              </a:rPr>
              <a:t>コロサイ</a:t>
            </a:r>
            <a:r>
              <a:rPr lang="en-US" altLang="ja-JP" sz="2000">
                <a:ea typeface="ＭＳ Ｐゴシック" panose="020B0600070205080204" pitchFamily="34" charset="-128"/>
              </a:rPr>
              <a:t>3:16)</a:t>
            </a:r>
          </a:p>
          <a:p>
            <a:pPr eaLnBrk="1" hangingPunct="1"/>
            <a:endParaRPr lang="en-US" altLang="ja-JP" sz="20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 sz="2800">
                <a:ea typeface="ＭＳ Ｐゴシック" panose="020B0600070205080204" pitchFamily="34" charset="-128"/>
              </a:rPr>
              <a:t>多様性！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 sz="2800">
                <a:ea typeface="ＭＳ Ｐゴシック" panose="020B0600070205080204" pitchFamily="34" charset="-128"/>
              </a:rPr>
              <a:t>前に出ている人たちと会衆が交代で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 sz="2800">
                <a:ea typeface="ＭＳ Ｐゴシック" panose="020B0600070205080204" pitchFamily="34" charset="-128"/>
              </a:rPr>
              <a:t>なじみ深い曲を新しい方法で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 sz="2800">
                <a:ea typeface="ＭＳ Ｐゴシック" panose="020B0600070205080204" pitchFamily="34" charset="-128"/>
              </a:rPr>
              <a:t>テーマに沿ったアプローチ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 sz="2800">
                <a:ea typeface="ＭＳ Ｐゴシック" panose="020B0600070205080204" pitchFamily="34" charset="-128"/>
              </a:rPr>
              <a:t>アカペラで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ja-JP" sz="22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ja-JP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CE822-1CB6-FE20-8874-6D7DE06AF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祈り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35BACD7-A7C2-8495-35BA-4DFC9D5F8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誰かが導く祈り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会衆が参加する祈り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Bidded</a:t>
            </a:r>
            <a:r>
              <a:rPr lang="en-US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prayer</a:t>
            </a:r>
          </a:p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告白</a:t>
            </a:r>
            <a:endParaRPr lang="en-US" altLang="ja-JP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59196-B6B7-15AB-AB74-86631DC9B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ＭＳ ゴシック" pitchFamily="49" charset="-128"/>
                <a:ea typeface="ＭＳ ゴシック" pitchFamily="49" charset="-128"/>
                <a:cs typeface="+mj-cs"/>
              </a:rPr>
              <a:t>主の聖餐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ＭＳ ゴシック" pitchFamily="49" charset="-128"/>
              <a:ea typeface="ＭＳ ゴシック" pitchFamily="49" charset="-128"/>
              <a:cs typeface="+mj-cs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62F54072-F483-AB3C-9695-1FC7D5154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特別な、集団で行う礼拝の行為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互いを認める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ja-JP" altLang="en-US">
                <a:ea typeface="ＭＳ Ｐゴシック" panose="020B0600070205080204" pitchFamily="34" charset="-128"/>
              </a:rPr>
              <a:t>互いに宣言する？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真剣だけれども、悲しくなく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/>
            <a:r>
              <a:rPr lang="ja-JP" altLang="en-US">
                <a:ea typeface="ＭＳ Ｐゴシック" panose="020B0600070205080204" pitchFamily="34" charset="-128"/>
              </a:rPr>
              <a:t>「おぼえていなさい」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ja-JP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152</TotalTime>
  <Words>790</Words>
  <Application>Microsoft Macintosh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ゴシック</vt:lpstr>
      <vt:lpstr>ＭＳ Ｐゴシック</vt:lpstr>
      <vt:lpstr>Calibri</vt:lpstr>
      <vt:lpstr>Rockwell</vt:lpstr>
      <vt:lpstr>Wingdings 2</vt:lpstr>
      <vt:lpstr>Foundry</vt:lpstr>
      <vt:lpstr>会衆の参加</vt:lpstr>
      <vt:lpstr>原則</vt:lpstr>
      <vt:lpstr>Passages</vt:lpstr>
      <vt:lpstr>語る</vt:lpstr>
      <vt:lpstr>歌</vt:lpstr>
      <vt:lpstr>歌</vt:lpstr>
      <vt:lpstr>歌</vt:lpstr>
      <vt:lpstr>祈り</vt:lpstr>
      <vt:lpstr>主の聖餐</vt:lpstr>
      <vt:lpstr>結論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Congregational Participation</dc:title>
  <dc:creator>Ron Man</dc:creator>
  <cp:lastModifiedBy>Ron Man</cp:lastModifiedBy>
  <cp:revision>29</cp:revision>
  <dcterms:created xsi:type="dcterms:W3CDTF">2011-10-22T18:03:29Z</dcterms:created>
  <dcterms:modified xsi:type="dcterms:W3CDTF">2025-02-12T22:28:40Z</dcterms:modified>
</cp:coreProperties>
</file>